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1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59" autoAdjust="0"/>
    <p:restoredTop sz="94577"/>
  </p:normalViewPr>
  <p:slideViewPr>
    <p:cSldViewPr snapToGrid="0" snapToObjects="1">
      <p:cViewPr varScale="1">
        <p:scale>
          <a:sx n="209" d="100"/>
          <a:sy n="209" d="100"/>
        </p:scale>
        <p:origin x="648" y="176"/>
      </p:cViewPr>
      <p:guideLst>
        <p:guide orient="horz" pos="180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3A36B-22EE-421E-A7B1-0B81C7822A3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E730C-9D79-4710-9404-E35311F03D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E730C-9D79-4710-9404-E35311F03D6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00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9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2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2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0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0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9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83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8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0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2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B8C4-A35A-184C-A4F1-EE236C46B87F}" type="datetimeFigureOut">
              <a:rPr lang="en-US" smtClean="0"/>
              <a:pPr/>
              <a:t>4/7/17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A8083-890D-5642-9EA3-4489251F5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8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SEDE_camp_champs_m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0000"/>
            <a:ext cx="9144000" cy="5715000"/>
          </a:xfrm>
          <a:prstGeom prst="rect">
            <a:avLst/>
          </a:prstGeom>
        </p:spPr>
      </p:pic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1041591" y="70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2438531" y="513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2468192" y="255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AutoShape 63"/>
          <p:cNvSpPr>
            <a:spLocks noChangeArrowheads="1"/>
          </p:cNvSpPr>
          <p:nvPr/>
        </p:nvSpPr>
        <p:spPr bwMode="auto">
          <a:xfrm>
            <a:off x="2239592" y="236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2241129" y="981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2311129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2405429" y="238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027529" y="18642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AutoShape 60"/>
          <p:cNvSpPr>
            <a:spLocks noChangeArrowheads="1"/>
          </p:cNvSpPr>
          <p:nvPr/>
        </p:nvSpPr>
        <p:spPr bwMode="auto">
          <a:xfrm>
            <a:off x="3431526" y="488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" name="AutoShape 60"/>
          <p:cNvSpPr>
            <a:spLocks noChangeArrowheads="1"/>
          </p:cNvSpPr>
          <p:nvPr/>
        </p:nvSpPr>
        <p:spPr bwMode="auto">
          <a:xfrm>
            <a:off x="4198526" y="1584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" name="AutoShape 60"/>
          <p:cNvSpPr>
            <a:spLocks noChangeArrowheads="1"/>
          </p:cNvSpPr>
          <p:nvPr/>
        </p:nvSpPr>
        <p:spPr bwMode="auto">
          <a:xfrm>
            <a:off x="3467724" y="130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" name="AutoShape 60"/>
          <p:cNvSpPr>
            <a:spLocks noChangeArrowheads="1"/>
          </p:cNvSpPr>
          <p:nvPr/>
        </p:nvSpPr>
        <p:spPr bwMode="auto">
          <a:xfrm>
            <a:off x="3660126" y="822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" name="AutoShape 60"/>
          <p:cNvSpPr>
            <a:spLocks noChangeArrowheads="1"/>
          </p:cNvSpPr>
          <p:nvPr/>
        </p:nvSpPr>
        <p:spPr bwMode="auto">
          <a:xfrm>
            <a:off x="2438531" y="172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3361524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>
            <a:off x="3285324" y="2852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3805624" y="25510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3894924" y="26453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4267538" y="1846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4252538" y="2087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" name="AutoShape 43"/>
          <p:cNvSpPr>
            <a:spLocks noChangeArrowheads="1"/>
          </p:cNvSpPr>
          <p:nvPr/>
        </p:nvSpPr>
        <p:spPr bwMode="auto">
          <a:xfrm>
            <a:off x="4099226" y="3243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" name="AutoShape 24"/>
          <p:cNvSpPr>
            <a:spLocks noChangeArrowheads="1"/>
          </p:cNvSpPr>
          <p:nvPr/>
        </p:nvSpPr>
        <p:spPr bwMode="auto">
          <a:xfrm>
            <a:off x="5156471" y="2567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3" name="AutoShape 60"/>
          <p:cNvSpPr>
            <a:spLocks noChangeArrowheads="1"/>
          </p:cNvSpPr>
          <p:nvPr/>
        </p:nvSpPr>
        <p:spPr bwMode="auto">
          <a:xfrm>
            <a:off x="5054253" y="2719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4" name="AutoShape 60"/>
          <p:cNvSpPr>
            <a:spLocks noChangeArrowheads="1"/>
          </p:cNvSpPr>
          <p:nvPr/>
        </p:nvSpPr>
        <p:spPr bwMode="auto">
          <a:xfrm>
            <a:off x="5312853" y="1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5" name="AutoShape 62"/>
          <p:cNvSpPr>
            <a:spLocks noChangeArrowheads="1"/>
          </p:cNvSpPr>
          <p:nvPr/>
        </p:nvSpPr>
        <p:spPr bwMode="auto">
          <a:xfrm>
            <a:off x="5531453" y="19197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36" name="AutoShape 60"/>
          <p:cNvSpPr>
            <a:spLocks noChangeArrowheads="1"/>
          </p:cNvSpPr>
          <p:nvPr/>
        </p:nvSpPr>
        <p:spPr bwMode="auto">
          <a:xfrm>
            <a:off x="5440567" y="2079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7" name="AutoShape 60"/>
          <p:cNvSpPr>
            <a:spLocks noChangeArrowheads="1"/>
          </p:cNvSpPr>
          <p:nvPr/>
        </p:nvSpPr>
        <p:spPr bwMode="auto">
          <a:xfrm>
            <a:off x="5282853" y="1736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8" name="AutoShape 60"/>
          <p:cNvSpPr>
            <a:spLocks noChangeArrowheads="1"/>
          </p:cNvSpPr>
          <p:nvPr/>
        </p:nvSpPr>
        <p:spPr bwMode="auto">
          <a:xfrm>
            <a:off x="5247853" y="76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9" name="AutoShape 60"/>
          <p:cNvSpPr>
            <a:spLocks noChangeArrowheads="1"/>
          </p:cNvSpPr>
          <p:nvPr/>
        </p:nvSpPr>
        <p:spPr bwMode="auto">
          <a:xfrm>
            <a:off x="5257853" y="594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" name="AutoShape 60"/>
          <p:cNvSpPr>
            <a:spLocks noChangeArrowheads="1"/>
          </p:cNvSpPr>
          <p:nvPr/>
        </p:nvSpPr>
        <p:spPr bwMode="auto">
          <a:xfrm>
            <a:off x="5265771" y="2069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1" name="AutoShape 62"/>
          <p:cNvSpPr>
            <a:spLocks noChangeArrowheads="1"/>
          </p:cNvSpPr>
          <p:nvPr/>
        </p:nvSpPr>
        <p:spPr bwMode="auto">
          <a:xfrm>
            <a:off x="5064253" y="26288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5912401" y="10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auto">
          <a:xfrm>
            <a:off x="5663696" y="1028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4" name="AutoShape 5"/>
          <p:cNvSpPr>
            <a:spLocks noChangeArrowheads="1"/>
          </p:cNvSpPr>
          <p:nvPr/>
        </p:nvSpPr>
        <p:spPr bwMode="auto">
          <a:xfrm>
            <a:off x="6352700" y="73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5" name="AutoShape 66"/>
          <p:cNvSpPr>
            <a:spLocks noChangeArrowheads="1"/>
          </p:cNvSpPr>
          <p:nvPr/>
        </p:nvSpPr>
        <p:spPr bwMode="auto">
          <a:xfrm>
            <a:off x="5290900" y="33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6" name="AutoShape 5"/>
          <p:cNvSpPr>
            <a:spLocks noChangeArrowheads="1"/>
          </p:cNvSpPr>
          <p:nvPr/>
        </p:nvSpPr>
        <p:spPr bwMode="auto">
          <a:xfrm>
            <a:off x="5275900" y="3565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5290900" y="313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8" name="AutoShape 5"/>
          <p:cNvSpPr>
            <a:spLocks noChangeArrowheads="1"/>
          </p:cNvSpPr>
          <p:nvPr/>
        </p:nvSpPr>
        <p:spPr bwMode="auto">
          <a:xfrm>
            <a:off x="5382100" y="3245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0" name="AutoShape 58"/>
          <p:cNvSpPr>
            <a:spLocks noChangeArrowheads="1"/>
          </p:cNvSpPr>
          <p:nvPr/>
        </p:nvSpPr>
        <p:spPr bwMode="auto">
          <a:xfrm>
            <a:off x="5168553" y="39818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54" name="AutoShape 23"/>
          <p:cNvSpPr>
            <a:spLocks noChangeArrowheads="1"/>
          </p:cNvSpPr>
          <p:nvPr/>
        </p:nvSpPr>
        <p:spPr bwMode="auto">
          <a:xfrm>
            <a:off x="6388100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5" name="AutoShape 29"/>
          <p:cNvSpPr>
            <a:spLocks noChangeArrowheads="1"/>
          </p:cNvSpPr>
          <p:nvPr/>
        </p:nvSpPr>
        <p:spPr bwMode="auto">
          <a:xfrm>
            <a:off x="6285950" y="21352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6" name="AutoShape 37"/>
          <p:cNvSpPr>
            <a:spLocks noChangeArrowheads="1"/>
          </p:cNvSpPr>
          <p:nvPr/>
        </p:nvSpPr>
        <p:spPr bwMode="auto">
          <a:xfrm>
            <a:off x="6379450" y="18934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" name="AutoShape 59"/>
          <p:cNvSpPr>
            <a:spLocks noChangeArrowheads="1"/>
          </p:cNvSpPr>
          <p:nvPr/>
        </p:nvSpPr>
        <p:spPr bwMode="auto">
          <a:xfrm>
            <a:off x="6405800" y="1318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" name="AutoShape 68"/>
          <p:cNvSpPr>
            <a:spLocks noChangeArrowheads="1"/>
          </p:cNvSpPr>
          <p:nvPr/>
        </p:nvSpPr>
        <p:spPr bwMode="auto">
          <a:xfrm>
            <a:off x="6324600" y="1227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9" name="AutoShape 5"/>
          <p:cNvSpPr>
            <a:spLocks noChangeArrowheads="1"/>
          </p:cNvSpPr>
          <p:nvPr/>
        </p:nvSpPr>
        <p:spPr bwMode="auto">
          <a:xfrm>
            <a:off x="6400800" y="15586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0" name="AutoShape 5"/>
          <p:cNvSpPr>
            <a:spLocks noChangeArrowheads="1"/>
          </p:cNvSpPr>
          <p:nvPr/>
        </p:nvSpPr>
        <p:spPr bwMode="auto">
          <a:xfrm>
            <a:off x="6400800" y="1478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1" name="AutoShape 33"/>
          <p:cNvSpPr>
            <a:spLocks noChangeArrowheads="1"/>
          </p:cNvSpPr>
          <p:nvPr/>
        </p:nvSpPr>
        <p:spPr bwMode="auto">
          <a:xfrm>
            <a:off x="5747659" y="260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2" name="AutoShape 34"/>
          <p:cNvSpPr>
            <a:spLocks noChangeArrowheads="1"/>
          </p:cNvSpPr>
          <p:nvPr/>
        </p:nvSpPr>
        <p:spPr bwMode="auto">
          <a:xfrm>
            <a:off x="5920059" y="284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3" name="AutoShape 64"/>
          <p:cNvSpPr>
            <a:spLocks noChangeArrowheads="1"/>
          </p:cNvSpPr>
          <p:nvPr/>
        </p:nvSpPr>
        <p:spPr bwMode="auto">
          <a:xfrm>
            <a:off x="5823859" y="2839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4" name="AutoShape 62"/>
          <p:cNvSpPr>
            <a:spLocks noChangeArrowheads="1"/>
          </p:cNvSpPr>
          <p:nvPr/>
        </p:nvSpPr>
        <p:spPr bwMode="auto">
          <a:xfrm>
            <a:off x="5991259" y="29505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128" name="AutoShape 15"/>
          <p:cNvSpPr>
            <a:spLocks noChangeArrowheads="1"/>
          </p:cNvSpPr>
          <p:nvPr/>
        </p:nvSpPr>
        <p:spPr bwMode="auto">
          <a:xfrm>
            <a:off x="6749900" y="3168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29" name="AutoShape 20"/>
          <p:cNvSpPr>
            <a:spLocks noChangeArrowheads="1"/>
          </p:cNvSpPr>
          <p:nvPr/>
        </p:nvSpPr>
        <p:spPr bwMode="auto">
          <a:xfrm>
            <a:off x="5703801" y="351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0" name="AutoShape 22"/>
          <p:cNvSpPr>
            <a:spLocks noChangeArrowheads="1"/>
          </p:cNvSpPr>
          <p:nvPr/>
        </p:nvSpPr>
        <p:spPr bwMode="auto">
          <a:xfrm>
            <a:off x="6410100" y="2978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1" name="AutoShape 27"/>
          <p:cNvSpPr>
            <a:spLocks noChangeArrowheads="1"/>
          </p:cNvSpPr>
          <p:nvPr/>
        </p:nvSpPr>
        <p:spPr bwMode="auto">
          <a:xfrm>
            <a:off x="5524396" y="3668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2" name="AutoShape 30"/>
          <p:cNvSpPr>
            <a:spLocks noChangeArrowheads="1"/>
          </p:cNvSpPr>
          <p:nvPr/>
        </p:nvSpPr>
        <p:spPr bwMode="auto">
          <a:xfrm>
            <a:off x="6219078" y="35541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3" name="AutoShape 31"/>
          <p:cNvSpPr>
            <a:spLocks noChangeArrowheads="1"/>
          </p:cNvSpPr>
          <p:nvPr/>
        </p:nvSpPr>
        <p:spPr bwMode="auto">
          <a:xfrm>
            <a:off x="6383039" y="3732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4" name="AutoShape 32"/>
          <p:cNvSpPr>
            <a:spLocks noChangeArrowheads="1"/>
          </p:cNvSpPr>
          <p:nvPr/>
        </p:nvSpPr>
        <p:spPr bwMode="auto">
          <a:xfrm>
            <a:off x="6668700" y="2996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5" name="AutoShape 35"/>
          <p:cNvSpPr>
            <a:spLocks noChangeArrowheads="1"/>
          </p:cNvSpPr>
          <p:nvPr/>
        </p:nvSpPr>
        <p:spPr bwMode="auto">
          <a:xfrm>
            <a:off x="5529396" y="3579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6" name="AutoShape 36"/>
          <p:cNvSpPr>
            <a:spLocks noChangeArrowheads="1"/>
          </p:cNvSpPr>
          <p:nvPr/>
        </p:nvSpPr>
        <p:spPr bwMode="auto">
          <a:xfrm>
            <a:off x="5704633" y="3693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7" name="AutoShape 39"/>
          <p:cNvSpPr>
            <a:spLocks noChangeArrowheads="1"/>
          </p:cNvSpPr>
          <p:nvPr/>
        </p:nvSpPr>
        <p:spPr bwMode="auto">
          <a:xfrm>
            <a:off x="6131681" y="362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8" name="AutoShape 41"/>
          <p:cNvSpPr>
            <a:spLocks noChangeArrowheads="1"/>
          </p:cNvSpPr>
          <p:nvPr/>
        </p:nvSpPr>
        <p:spPr bwMode="auto">
          <a:xfrm>
            <a:off x="6200300" y="37251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9" name="AutoShape 61"/>
          <p:cNvSpPr>
            <a:spLocks noChangeArrowheads="1"/>
          </p:cNvSpPr>
          <p:nvPr/>
        </p:nvSpPr>
        <p:spPr bwMode="auto">
          <a:xfrm>
            <a:off x="7170900" y="34372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0" name="AutoShape 61"/>
          <p:cNvSpPr>
            <a:spLocks noChangeArrowheads="1"/>
          </p:cNvSpPr>
          <p:nvPr/>
        </p:nvSpPr>
        <p:spPr bwMode="auto">
          <a:xfrm>
            <a:off x="5608359" y="3690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1" name="AutoShape 5"/>
          <p:cNvSpPr>
            <a:spLocks noChangeArrowheads="1"/>
          </p:cNvSpPr>
          <p:nvPr/>
        </p:nvSpPr>
        <p:spPr bwMode="auto">
          <a:xfrm>
            <a:off x="7424500" y="3553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2" name="AutoShape 60"/>
          <p:cNvSpPr>
            <a:spLocks noChangeArrowheads="1"/>
          </p:cNvSpPr>
          <p:nvPr/>
        </p:nvSpPr>
        <p:spPr bwMode="auto">
          <a:xfrm>
            <a:off x="6132460" y="3457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3" name="AutoShape 62"/>
          <p:cNvSpPr>
            <a:spLocks noChangeArrowheads="1"/>
          </p:cNvSpPr>
          <p:nvPr/>
        </p:nvSpPr>
        <p:spPr bwMode="auto">
          <a:xfrm>
            <a:off x="8512155" y="46192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4" name="AutoShape 61"/>
          <p:cNvSpPr>
            <a:spLocks noChangeArrowheads="1"/>
          </p:cNvSpPr>
          <p:nvPr/>
        </p:nvSpPr>
        <p:spPr bwMode="auto">
          <a:xfrm>
            <a:off x="7092800" y="29536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5" name="AutoShape 60"/>
          <p:cNvSpPr>
            <a:spLocks noChangeArrowheads="1"/>
          </p:cNvSpPr>
          <p:nvPr/>
        </p:nvSpPr>
        <p:spPr bwMode="auto">
          <a:xfrm>
            <a:off x="5892900" y="33722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6" name="AutoShape 5"/>
          <p:cNvSpPr>
            <a:spLocks noChangeArrowheads="1"/>
          </p:cNvSpPr>
          <p:nvPr/>
        </p:nvSpPr>
        <p:spPr bwMode="auto">
          <a:xfrm>
            <a:off x="7586900" y="3735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7" name="AutoShape 5"/>
          <p:cNvSpPr>
            <a:spLocks noChangeArrowheads="1"/>
          </p:cNvSpPr>
          <p:nvPr/>
        </p:nvSpPr>
        <p:spPr bwMode="auto">
          <a:xfrm>
            <a:off x="7262100" y="3457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48" name="AutoShape 61"/>
          <p:cNvSpPr>
            <a:spLocks noChangeArrowheads="1"/>
          </p:cNvSpPr>
          <p:nvPr/>
        </p:nvSpPr>
        <p:spPr bwMode="auto">
          <a:xfrm>
            <a:off x="7835501" y="40861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9" name="AutoShape 18"/>
          <p:cNvSpPr>
            <a:spLocks noChangeArrowheads="1"/>
          </p:cNvSpPr>
          <p:nvPr/>
        </p:nvSpPr>
        <p:spPr bwMode="auto">
          <a:xfrm>
            <a:off x="7290200" y="2696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0" name="AutoShape 44"/>
          <p:cNvSpPr>
            <a:spLocks noChangeArrowheads="1"/>
          </p:cNvSpPr>
          <p:nvPr/>
        </p:nvSpPr>
        <p:spPr bwMode="auto">
          <a:xfrm>
            <a:off x="7477125" y="22971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1" name="AutoShape 5"/>
          <p:cNvSpPr>
            <a:spLocks noChangeArrowheads="1"/>
          </p:cNvSpPr>
          <p:nvPr/>
        </p:nvSpPr>
        <p:spPr bwMode="auto">
          <a:xfrm>
            <a:off x="7806525" y="2487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2" name="AutoShape 60"/>
          <p:cNvSpPr>
            <a:spLocks noChangeArrowheads="1"/>
          </p:cNvSpPr>
          <p:nvPr/>
        </p:nvSpPr>
        <p:spPr bwMode="auto">
          <a:xfrm>
            <a:off x="7538800" y="2787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3" name="AutoShape 60"/>
          <p:cNvSpPr>
            <a:spLocks noChangeArrowheads="1"/>
          </p:cNvSpPr>
          <p:nvPr/>
        </p:nvSpPr>
        <p:spPr bwMode="auto">
          <a:xfrm>
            <a:off x="7716200" y="2898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5" name="AutoShape 60"/>
          <p:cNvSpPr>
            <a:spLocks noChangeArrowheads="1"/>
          </p:cNvSpPr>
          <p:nvPr/>
        </p:nvSpPr>
        <p:spPr bwMode="auto">
          <a:xfrm>
            <a:off x="7620000" y="2881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6" name="AutoShape 60"/>
          <p:cNvSpPr>
            <a:spLocks noChangeArrowheads="1"/>
          </p:cNvSpPr>
          <p:nvPr/>
        </p:nvSpPr>
        <p:spPr bwMode="auto">
          <a:xfrm>
            <a:off x="7625000" y="2796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8" name="AutoShape 61"/>
          <p:cNvSpPr>
            <a:spLocks noChangeArrowheads="1"/>
          </p:cNvSpPr>
          <p:nvPr/>
        </p:nvSpPr>
        <p:spPr bwMode="auto">
          <a:xfrm>
            <a:off x="7721200" y="24677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69" name="AutoShape 40"/>
          <p:cNvSpPr>
            <a:spLocks noChangeArrowheads="1"/>
          </p:cNvSpPr>
          <p:nvPr/>
        </p:nvSpPr>
        <p:spPr bwMode="auto">
          <a:xfrm>
            <a:off x="6922300" y="1346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0" name="AutoShape 5"/>
          <p:cNvSpPr>
            <a:spLocks noChangeArrowheads="1"/>
          </p:cNvSpPr>
          <p:nvPr/>
        </p:nvSpPr>
        <p:spPr bwMode="auto">
          <a:xfrm>
            <a:off x="6836100" y="126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1" name="AutoShape 5"/>
          <p:cNvSpPr>
            <a:spLocks noChangeArrowheads="1"/>
          </p:cNvSpPr>
          <p:nvPr/>
        </p:nvSpPr>
        <p:spPr bwMode="auto">
          <a:xfrm>
            <a:off x="7508305" y="1550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2" name="AutoShape 17"/>
          <p:cNvSpPr>
            <a:spLocks noChangeArrowheads="1"/>
          </p:cNvSpPr>
          <p:nvPr/>
        </p:nvSpPr>
        <p:spPr bwMode="auto">
          <a:xfrm>
            <a:off x="7160330" y="1611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3" name="AutoShape 19"/>
          <p:cNvSpPr>
            <a:spLocks noChangeArrowheads="1"/>
          </p:cNvSpPr>
          <p:nvPr/>
        </p:nvSpPr>
        <p:spPr bwMode="auto">
          <a:xfrm>
            <a:off x="6804180" y="1922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4" name="AutoShape 26"/>
          <p:cNvSpPr>
            <a:spLocks noChangeArrowheads="1"/>
          </p:cNvSpPr>
          <p:nvPr/>
        </p:nvSpPr>
        <p:spPr bwMode="auto">
          <a:xfrm>
            <a:off x="6641305" y="17374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5" name="AutoShape 38"/>
          <p:cNvSpPr>
            <a:spLocks noChangeArrowheads="1"/>
          </p:cNvSpPr>
          <p:nvPr/>
        </p:nvSpPr>
        <p:spPr bwMode="auto">
          <a:xfrm>
            <a:off x="6884905" y="217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6" name="AutoShape 42"/>
          <p:cNvSpPr>
            <a:spLocks noChangeArrowheads="1"/>
          </p:cNvSpPr>
          <p:nvPr/>
        </p:nvSpPr>
        <p:spPr bwMode="auto">
          <a:xfrm>
            <a:off x="7503305" y="163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7" name="AutoShape 5"/>
          <p:cNvSpPr>
            <a:spLocks noChangeArrowheads="1"/>
          </p:cNvSpPr>
          <p:nvPr/>
        </p:nvSpPr>
        <p:spPr bwMode="auto">
          <a:xfrm>
            <a:off x="6737505" y="1666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8" name="AutoShape 60"/>
          <p:cNvSpPr>
            <a:spLocks noChangeArrowheads="1"/>
          </p:cNvSpPr>
          <p:nvPr/>
        </p:nvSpPr>
        <p:spPr bwMode="auto">
          <a:xfrm>
            <a:off x="7219705" y="202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9" name="AutoShape 60"/>
          <p:cNvSpPr>
            <a:spLocks noChangeArrowheads="1"/>
          </p:cNvSpPr>
          <p:nvPr/>
        </p:nvSpPr>
        <p:spPr bwMode="auto">
          <a:xfrm>
            <a:off x="7493305" y="17987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0" name="AutoShape 60"/>
          <p:cNvSpPr>
            <a:spLocks noChangeArrowheads="1"/>
          </p:cNvSpPr>
          <p:nvPr/>
        </p:nvSpPr>
        <p:spPr bwMode="auto">
          <a:xfrm>
            <a:off x="7310905" y="20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1" name="AutoShape 60"/>
          <p:cNvSpPr>
            <a:spLocks noChangeArrowheads="1"/>
          </p:cNvSpPr>
          <p:nvPr/>
        </p:nvSpPr>
        <p:spPr bwMode="auto">
          <a:xfrm>
            <a:off x="7402105" y="204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2" name="AutoShape 60"/>
          <p:cNvSpPr>
            <a:spLocks noChangeArrowheads="1"/>
          </p:cNvSpPr>
          <p:nvPr/>
        </p:nvSpPr>
        <p:spPr bwMode="auto">
          <a:xfrm>
            <a:off x="6702505" y="2234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3" name="AutoShape 60"/>
          <p:cNvSpPr>
            <a:spLocks noChangeArrowheads="1"/>
          </p:cNvSpPr>
          <p:nvPr/>
        </p:nvSpPr>
        <p:spPr bwMode="auto">
          <a:xfrm>
            <a:off x="6793705" y="2249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4" name="AutoShape 5"/>
          <p:cNvSpPr>
            <a:spLocks noChangeArrowheads="1"/>
          </p:cNvSpPr>
          <p:nvPr/>
        </p:nvSpPr>
        <p:spPr bwMode="auto">
          <a:xfrm>
            <a:off x="7067305" y="185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5" name="AutoShape 5"/>
          <p:cNvSpPr>
            <a:spLocks noChangeArrowheads="1"/>
          </p:cNvSpPr>
          <p:nvPr/>
        </p:nvSpPr>
        <p:spPr bwMode="auto">
          <a:xfrm>
            <a:off x="7412105" y="162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6" name="AutoShape 5"/>
          <p:cNvSpPr>
            <a:spLocks noChangeArrowheads="1"/>
          </p:cNvSpPr>
          <p:nvPr/>
        </p:nvSpPr>
        <p:spPr bwMode="auto">
          <a:xfrm>
            <a:off x="6715680" y="1997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2" name="AutoShape 16"/>
          <p:cNvSpPr>
            <a:spLocks noChangeArrowheads="1"/>
          </p:cNvSpPr>
          <p:nvPr/>
        </p:nvSpPr>
        <p:spPr bwMode="auto">
          <a:xfrm>
            <a:off x="7989543" y="2330158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3" name="AutoShape 21"/>
          <p:cNvSpPr>
            <a:spLocks noChangeArrowheads="1"/>
          </p:cNvSpPr>
          <p:nvPr/>
        </p:nvSpPr>
        <p:spPr bwMode="auto">
          <a:xfrm>
            <a:off x="7851589" y="148349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4" name="AutoShape 25"/>
          <p:cNvSpPr>
            <a:spLocks noChangeArrowheads="1"/>
          </p:cNvSpPr>
          <p:nvPr/>
        </p:nvSpPr>
        <p:spPr bwMode="auto">
          <a:xfrm>
            <a:off x="7760361" y="1562286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5" name="AutoShape 28"/>
          <p:cNvSpPr>
            <a:spLocks noChangeArrowheads="1"/>
          </p:cNvSpPr>
          <p:nvPr/>
        </p:nvSpPr>
        <p:spPr bwMode="auto">
          <a:xfrm>
            <a:off x="8200044" y="15975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6" name="AutoShape 45"/>
          <p:cNvSpPr>
            <a:spLocks noChangeArrowheads="1"/>
          </p:cNvSpPr>
          <p:nvPr/>
        </p:nvSpPr>
        <p:spPr bwMode="auto">
          <a:xfrm>
            <a:off x="8368901" y="13550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7" name="AutoShape 55"/>
          <p:cNvSpPr>
            <a:spLocks noChangeArrowheads="1"/>
          </p:cNvSpPr>
          <p:nvPr/>
        </p:nvSpPr>
        <p:spPr bwMode="auto">
          <a:xfrm>
            <a:off x="7927789" y="182152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8" name="AutoShape 57"/>
          <p:cNvSpPr>
            <a:spLocks noChangeArrowheads="1"/>
          </p:cNvSpPr>
          <p:nvPr/>
        </p:nvSpPr>
        <p:spPr bwMode="auto">
          <a:xfrm>
            <a:off x="7743322" y="197969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29" name="AutoShape 67"/>
          <p:cNvSpPr>
            <a:spLocks noChangeArrowheads="1"/>
          </p:cNvSpPr>
          <p:nvPr/>
        </p:nvSpPr>
        <p:spPr bwMode="auto">
          <a:xfrm>
            <a:off x="7910168" y="20671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0" name="AutoShape 69"/>
          <p:cNvSpPr>
            <a:spLocks noChangeArrowheads="1"/>
          </p:cNvSpPr>
          <p:nvPr/>
        </p:nvSpPr>
        <p:spPr bwMode="auto">
          <a:xfrm>
            <a:off x="7943451" y="13348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1" name="AutoShape 5"/>
          <p:cNvSpPr>
            <a:spLocks noChangeArrowheads="1"/>
          </p:cNvSpPr>
          <p:nvPr/>
        </p:nvSpPr>
        <p:spPr bwMode="auto">
          <a:xfrm>
            <a:off x="7987901" y="19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2" name="AutoShape 5"/>
          <p:cNvSpPr>
            <a:spLocks noChangeArrowheads="1"/>
          </p:cNvSpPr>
          <p:nvPr/>
        </p:nvSpPr>
        <p:spPr bwMode="auto">
          <a:xfrm>
            <a:off x="7776698" y="11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3" name="AutoShape 5"/>
          <p:cNvSpPr>
            <a:spLocks noChangeArrowheads="1"/>
          </p:cNvSpPr>
          <p:nvPr/>
        </p:nvSpPr>
        <p:spPr bwMode="auto">
          <a:xfrm>
            <a:off x="8198880" y="14269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4" name="AutoShape 5"/>
          <p:cNvSpPr>
            <a:spLocks noChangeArrowheads="1"/>
          </p:cNvSpPr>
          <p:nvPr/>
        </p:nvSpPr>
        <p:spPr bwMode="auto">
          <a:xfrm>
            <a:off x="8017006" y="16685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5" name="AutoShape 61"/>
          <p:cNvSpPr>
            <a:spLocks noChangeArrowheads="1"/>
          </p:cNvSpPr>
          <p:nvPr/>
        </p:nvSpPr>
        <p:spPr bwMode="auto">
          <a:xfrm>
            <a:off x="8026001" y="1997643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6" name="AutoShape 5"/>
          <p:cNvSpPr>
            <a:spLocks noChangeArrowheads="1"/>
          </p:cNvSpPr>
          <p:nvPr/>
        </p:nvSpPr>
        <p:spPr bwMode="auto">
          <a:xfrm>
            <a:off x="8471400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7" name="AutoShape 5"/>
          <p:cNvSpPr>
            <a:spLocks noChangeArrowheads="1"/>
          </p:cNvSpPr>
          <p:nvPr/>
        </p:nvSpPr>
        <p:spPr bwMode="auto">
          <a:xfrm>
            <a:off x="812151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8" name="AutoShape 5"/>
          <p:cNvSpPr>
            <a:spLocks noChangeArrowheads="1"/>
          </p:cNvSpPr>
          <p:nvPr/>
        </p:nvSpPr>
        <p:spPr bwMode="auto">
          <a:xfrm>
            <a:off x="8188773" y="16809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39" name="AutoShape 60"/>
          <p:cNvSpPr>
            <a:spLocks noChangeArrowheads="1"/>
          </p:cNvSpPr>
          <p:nvPr/>
        </p:nvSpPr>
        <p:spPr bwMode="auto">
          <a:xfrm>
            <a:off x="8216501" y="92813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0" name="AutoShape 60"/>
          <p:cNvSpPr>
            <a:spLocks noChangeArrowheads="1"/>
          </p:cNvSpPr>
          <p:nvPr/>
        </p:nvSpPr>
        <p:spPr bwMode="auto">
          <a:xfrm>
            <a:off x="8100668" y="183856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1" name="AutoShape 5"/>
          <p:cNvSpPr>
            <a:spLocks noChangeArrowheads="1"/>
          </p:cNvSpPr>
          <p:nvPr/>
        </p:nvSpPr>
        <p:spPr bwMode="auto">
          <a:xfrm>
            <a:off x="8048226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2" name="AutoShape 5"/>
          <p:cNvSpPr>
            <a:spLocks noChangeArrowheads="1"/>
          </p:cNvSpPr>
          <p:nvPr/>
        </p:nvSpPr>
        <p:spPr bwMode="auto">
          <a:xfrm>
            <a:off x="7915988" y="18971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3" name="AutoShape 60"/>
          <p:cNvSpPr>
            <a:spLocks noChangeArrowheads="1"/>
          </p:cNvSpPr>
          <p:nvPr/>
        </p:nvSpPr>
        <p:spPr bwMode="auto">
          <a:xfrm>
            <a:off x="8476321" y="946336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4" name="AutoShape 5"/>
          <p:cNvSpPr>
            <a:spLocks noChangeArrowheads="1"/>
          </p:cNvSpPr>
          <p:nvPr/>
        </p:nvSpPr>
        <p:spPr bwMode="auto">
          <a:xfrm>
            <a:off x="8030288" y="1493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5" name="AutoShape 60"/>
          <p:cNvSpPr>
            <a:spLocks noChangeArrowheads="1"/>
          </p:cNvSpPr>
          <p:nvPr/>
        </p:nvSpPr>
        <p:spPr bwMode="auto">
          <a:xfrm>
            <a:off x="8463886" y="127685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6" name="AutoShape 5"/>
          <p:cNvSpPr>
            <a:spLocks noChangeArrowheads="1"/>
          </p:cNvSpPr>
          <p:nvPr/>
        </p:nvSpPr>
        <p:spPr bwMode="auto">
          <a:xfrm>
            <a:off x="7856007" y="1242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7" name="AutoShape 61"/>
          <p:cNvSpPr>
            <a:spLocks noChangeArrowheads="1"/>
          </p:cNvSpPr>
          <p:nvPr/>
        </p:nvSpPr>
        <p:spPr bwMode="auto">
          <a:xfrm>
            <a:off x="7997639" y="2163312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8" name="AutoShape 5"/>
          <p:cNvSpPr>
            <a:spLocks noChangeArrowheads="1"/>
          </p:cNvSpPr>
          <p:nvPr/>
        </p:nvSpPr>
        <p:spPr bwMode="auto">
          <a:xfrm>
            <a:off x="7936700" y="15836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49" name="AutoShape 5"/>
          <p:cNvSpPr>
            <a:spLocks noChangeArrowheads="1"/>
          </p:cNvSpPr>
          <p:nvPr/>
        </p:nvSpPr>
        <p:spPr bwMode="auto">
          <a:xfrm>
            <a:off x="7992598" y="20843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0" name="AutoShape 5"/>
          <p:cNvSpPr>
            <a:spLocks noChangeArrowheads="1"/>
          </p:cNvSpPr>
          <p:nvPr/>
        </p:nvSpPr>
        <p:spPr bwMode="auto">
          <a:xfrm>
            <a:off x="8551357" y="1112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1" name="AutoShape 5"/>
          <p:cNvSpPr>
            <a:spLocks noChangeArrowheads="1"/>
          </p:cNvSpPr>
          <p:nvPr/>
        </p:nvSpPr>
        <p:spPr bwMode="auto">
          <a:xfrm>
            <a:off x="7840318" y="1973342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2" name="AutoShape 5"/>
          <p:cNvSpPr>
            <a:spLocks noChangeArrowheads="1"/>
          </p:cNvSpPr>
          <p:nvPr/>
        </p:nvSpPr>
        <p:spPr bwMode="auto">
          <a:xfrm>
            <a:off x="8035125" y="19066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3" name="AutoShape 5"/>
          <p:cNvSpPr>
            <a:spLocks noChangeArrowheads="1"/>
          </p:cNvSpPr>
          <p:nvPr/>
        </p:nvSpPr>
        <p:spPr bwMode="auto">
          <a:xfrm>
            <a:off x="7978376" y="1976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4" name="AutoShape 5"/>
          <p:cNvSpPr>
            <a:spLocks noChangeArrowheads="1"/>
          </p:cNvSpPr>
          <p:nvPr/>
        </p:nvSpPr>
        <p:spPr bwMode="auto">
          <a:xfrm>
            <a:off x="8646342" y="11276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5" name="AutoShape 5"/>
          <p:cNvSpPr>
            <a:spLocks noChangeArrowheads="1"/>
          </p:cNvSpPr>
          <p:nvPr/>
        </p:nvSpPr>
        <p:spPr bwMode="auto">
          <a:xfrm>
            <a:off x="8283176" y="126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56" name="AutoShape 5"/>
          <p:cNvSpPr>
            <a:spLocks noChangeArrowheads="1"/>
          </p:cNvSpPr>
          <p:nvPr/>
        </p:nvSpPr>
        <p:spPr bwMode="auto">
          <a:xfrm>
            <a:off x="7847832" y="16523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7253489" y="5255946"/>
            <a:ext cx="11945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Revised  </a:t>
            </a:r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April 7,</a:t>
            </a:r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800" dirty="0" smtClean="0">
                <a:solidFill>
                  <a:schemeClr val="bg1"/>
                </a:solidFill>
                <a:latin typeface="Arial"/>
                <a:cs typeface="Arial"/>
              </a:rPr>
              <a:t>2017</a:t>
            </a:r>
          </a:p>
        </p:txBody>
      </p:sp>
      <p:sp>
        <p:nvSpPr>
          <p:cNvPr id="261" name="Text Box 46"/>
          <p:cNvSpPr txBox="1">
            <a:spLocks noChangeArrowheads="1"/>
          </p:cNvSpPr>
          <p:nvPr/>
        </p:nvSpPr>
        <p:spPr bwMode="auto">
          <a:xfrm>
            <a:off x="680293" y="4186148"/>
            <a:ext cx="4331629" cy="130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400" b="1" dirty="0" smtClean="0">
                <a:solidFill>
                  <a:schemeClr val="bg1"/>
                </a:solidFill>
                <a:latin typeface="Arial"/>
                <a:cs typeface="Arial"/>
              </a:rPr>
              <a:t>Campus Champion Institutions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Standard – 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141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States – 63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Minority Serving Institutions – 19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000" dirty="0" err="1" smtClean="0">
                <a:solidFill>
                  <a:schemeClr val="bg1"/>
                </a:solidFill>
                <a:latin typeface="Arial"/>
                <a:cs typeface="Arial"/>
              </a:rPr>
              <a:t>EPSCoR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 States and Minority Serving Institutions – 12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Total Campus Champion Institutions –  </a:t>
            </a:r>
            <a:r>
              <a:rPr lang="en-US" sz="1000" b="1" dirty="0" smtClean="0">
                <a:solidFill>
                  <a:schemeClr val="bg1"/>
                </a:solidFill>
                <a:latin typeface="Arial"/>
                <a:cs typeface="Arial"/>
              </a:rPr>
              <a:t>234</a:t>
            </a:r>
            <a:endParaRPr lang="en-US" sz="1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2" name="AutoShape 60"/>
          <p:cNvSpPr>
            <a:spLocks noChangeArrowheads="1"/>
          </p:cNvSpPr>
          <p:nvPr/>
        </p:nvSpPr>
        <p:spPr bwMode="auto">
          <a:xfrm>
            <a:off x="550333" y="4631206"/>
            <a:ext cx="167593" cy="176738"/>
          </a:xfrm>
          <a:prstGeom prst="star5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3" name="AutoShape 61"/>
          <p:cNvSpPr>
            <a:spLocks noChangeArrowheads="1"/>
          </p:cNvSpPr>
          <p:nvPr/>
        </p:nvSpPr>
        <p:spPr bwMode="auto">
          <a:xfrm>
            <a:off x="550333" y="4831566"/>
            <a:ext cx="167593" cy="176738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/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264" name="AutoShape 62"/>
          <p:cNvSpPr>
            <a:spLocks noChangeArrowheads="1"/>
          </p:cNvSpPr>
          <p:nvPr/>
        </p:nvSpPr>
        <p:spPr bwMode="auto">
          <a:xfrm>
            <a:off x="550333" y="5027460"/>
            <a:ext cx="167593" cy="176738"/>
          </a:xfrm>
          <a:prstGeom prst="star5">
            <a:avLst/>
          </a:prstGeom>
          <a:solidFill>
            <a:srgbClr val="31753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accent2"/>
              </a:solidFill>
              <a:cs typeface="+mn-cs"/>
            </a:endParaRPr>
          </a:p>
        </p:txBody>
      </p:sp>
      <p:sp>
        <p:nvSpPr>
          <p:cNvPr id="265" name="AutoShape 5"/>
          <p:cNvSpPr>
            <a:spLocks noChangeArrowheads="1"/>
          </p:cNvSpPr>
          <p:nvPr/>
        </p:nvSpPr>
        <p:spPr bwMode="auto">
          <a:xfrm>
            <a:off x="550333" y="4434836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9" name="AutoShape 5"/>
          <p:cNvSpPr>
            <a:spLocks noChangeArrowheads="1"/>
          </p:cNvSpPr>
          <p:nvPr/>
        </p:nvSpPr>
        <p:spPr bwMode="auto">
          <a:xfrm>
            <a:off x="5688801" y="3620800"/>
            <a:ext cx="167593" cy="176738"/>
          </a:xfrm>
          <a:prstGeom prst="star5">
            <a:avLst/>
          </a:prstGeom>
          <a:solidFill>
            <a:srgbClr val="E90D1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1" name="AutoShape 61"/>
          <p:cNvSpPr>
            <a:spLocks noChangeArrowheads="1"/>
          </p:cNvSpPr>
          <p:nvPr/>
        </p:nvSpPr>
        <p:spPr bwMode="auto">
          <a:xfrm>
            <a:off x="7195900" y="293865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2" name="AutoShape 5"/>
          <p:cNvSpPr>
            <a:spLocks noChangeArrowheads="1"/>
          </p:cNvSpPr>
          <p:nvPr/>
        </p:nvSpPr>
        <p:spPr bwMode="auto">
          <a:xfrm>
            <a:off x="7857622" y="1854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53" name="AutoShape 60"/>
          <p:cNvSpPr>
            <a:spLocks noChangeArrowheads="1"/>
          </p:cNvSpPr>
          <p:nvPr/>
        </p:nvSpPr>
        <p:spPr bwMode="auto">
          <a:xfrm>
            <a:off x="5435253" y="1697964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4" name="AutoShape 5"/>
          <p:cNvSpPr>
            <a:spLocks noChangeArrowheads="1"/>
          </p:cNvSpPr>
          <p:nvPr/>
        </p:nvSpPr>
        <p:spPr bwMode="auto">
          <a:xfrm>
            <a:off x="2355429" y="648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6" name="AutoShape 5"/>
          <p:cNvSpPr>
            <a:spLocks noChangeArrowheads="1"/>
          </p:cNvSpPr>
          <p:nvPr/>
        </p:nvSpPr>
        <p:spPr bwMode="auto">
          <a:xfrm>
            <a:off x="2209931" y="197008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8" name="AutoShape 5"/>
          <p:cNvSpPr>
            <a:spLocks noChangeArrowheads="1"/>
          </p:cNvSpPr>
          <p:nvPr/>
        </p:nvSpPr>
        <p:spPr bwMode="auto">
          <a:xfrm>
            <a:off x="7170900" y="16979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7" name="AutoShape 5"/>
          <p:cNvSpPr>
            <a:spLocks noChangeArrowheads="1"/>
          </p:cNvSpPr>
          <p:nvPr/>
        </p:nvSpPr>
        <p:spPr bwMode="auto">
          <a:xfrm>
            <a:off x="7801688" y="182612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7" name="AutoShape 11"/>
          <p:cNvSpPr>
            <a:spLocks noChangeArrowheads="1"/>
          </p:cNvSpPr>
          <p:nvPr/>
        </p:nvSpPr>
        <p:spPr bwMode="auto">
          <a:xfrm>
            <a:off x="5608359" y="360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89" name="AutoShape 5"/>
          <p:cNvSpPr>
            <a:spLocks noChangeArrowheads="1"/>
          </p:cNvSpPr>
          <p:nvPr/>
        </p:nvSpPr>
        <p:spPr bwMode="auto">
          <a:xfrm>
            <a:off x="7175900" y="2890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0" name="AutoShape 33"/>
          <p:cNvSpPr>
            <a:spLocks noChangeArrowheads="1"/>
          </p:cNvSpPr>
          <p:nvPr/>
        </p:nvSpPr>
        <p:spPr bwMode="auto">
          <a:xfrm>
            <a:off x="6131681" y="2610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1" name="AutoShape 5"/>
          <p:cNvSpPr>
            <a:spLocks noChangeArrowheads="1"/>
          </p:cNvSpPr>
          <p:nvPr/>
        </p:nvSpPr>
        <p:spPr bwMode="auto">
          <a:xfrm>
            <a:off x="7113505" y="3019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2" name="AutoShape 15"/>
          <p:cNvSpPr>
            <a:spLocks noChangeArrowheads="1"/>
          </p:cNvSpPr>
          <p:nvPr/>
        </p:nvSpPr>
        <p:spPr bwMode="auto">
          <a:xfrm>
            <a:off x="7630705" y="2966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3" name="AutoShape 60"/>
          <p:cNvSpPr>
            <a:spLocks noChangeArrowheads="1"/>
          </p:cNvSpPr>
          <p:nvPr/>
        </p:nvSpPr>
        <p:spPr bwMode="auto">
          <a:xfrm>
            <a:off x="5920059" y="31953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6" name="AutoShape 5"/>
          <p:cNvSpPr>
            <a:spLocks noChangeArrowheads="1"/>
          </p:cNvSpPr>
          <p:nvPr/>
        </p:nvSpPr>
        <p:spPr bwMode="auto">
          <a:xfrm>
            <a:off x="8704921" y="112646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7" name="AutoShape 5"/>
          <p:cNvSpPr>
            <a:spLocks noChangeArrowheads="1"/>
          </p:cNvSpPr>
          <p:nvPr/>
        </p:nvSpPr>
        <p:spPr bwMode="auto">
          <a:xfrm>
            <a:off x="8779957" y="111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5" name="AutoShape 5"/>
          <p:cNvSpPr>
            <a:spLocks noChangeArrowheads="1"/>
          </p:cNvSpPr>
          <p:nvPr/>
        </p:nvSpPr>
        <p:spPr bwMode="auto">
          <a:xfrm>
            <a:off x="7788406" y="3888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98" name="AutoShape 11"/>
          <p:cNvSpPr>
            <a:spLocks noChangeArrowheads="1"/>
          </p:cNvSpPr>
          <p:nvPr/>
        </p:nvSpPr>
        <p:spPr bwMode="auto">
          <a:xfrm>
            <a:off x="7425205" y="3127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9" name="AutoShape 11"/>
          <p:cNvSpPr>
            <a:spLocks noChangeArrowheads="1"/>
          </p:cNvSpPr>
          <p:nvPr/>
        </p:nvSpPr>
        <p:spPr bwMode="auto">
          <a:xfrm>
            <a:off x="7310905" y="1648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2" name="AutoShape 62"/>
          <p:cNvSpPr>
            <a:spLocks noChangeArrowheads="1"/>
          </p:cNvSpPr>
          <p:nvPr/>
        </p:nvSpPr>
        <p:spPr bwMode="auto">
          <a:xfrm>
            <a:off x="8293136" y="459380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3" name="AutoShape 5"/>
          <p:cNvSpPr>
            <a:spLocks noChangeArrowheads="1"/>
          </p:cNvSpPr>
          <p:nvPr/>
        </p:nvSpPr>
        <p:spPr bwMode="auto">
          <a:xfrm>
            <a:off x="8347000" y="123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04" name="AutoShape 11"/>
          <p:cNvSpPr>
            <a:spLocks noChangeArrowheads="1"/>
          </p:cNvSpPr>
          <p:nvPr/>
        </p:nvSpPr>
        <p:spPr bwMode="auto">
          <a:xfrm>
            <a:off x="4252538" y="195286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" name="AutoShape 5"/>
          <p:cNvSpPr>
            <a:spLocks noChangeArrowheads="1"/>
          </p:cNvSpPr>
          <p:nvPr/>
        </p:nvSpPr>
        <p:spPr bwMode="auto">
          <a:xfrm>
            <a:off x="5206653" y="3257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" name="AutoShape 5"/>
          <p:cNvSpPr>
            <a:spLocks noChangeArrowheads="1"/>
          </p:cNvSpPr>
          <p:nvPr/>
        </p:nvSpPr>
        <p:spPr bwMode="auto">
          <a:xfrm>
            <a:off x="7207100" y="3013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" name="AutoShape 60"/>
          <p:cNvSpPr>
            <a:spLocks noChangeArrowheads="1"/>
          </p:cNvSpPr>
          <p:nvPr/>
        </p:nvSpPr>
        <p:spPr bwMode="auto">
          <a:xfrm>
            <a:off x="3361524" y="1350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9" name="AutoShape 5"/>
          <p:cNvSpPr>
            <a:spLocks noChangeArrowheads="1"/>
          </p:cNvSpPr>
          <p:nvPr/>
        </p:nvSpPr>
        <p:spPr bwMode="auto">
          <a:xfrm>
            <a:off x="8532042" y="12205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0" name="AutoShape 14"/>
          <p:cNvSpPr>
            <a:spLocks noChangeArrowheads="1"/>
          </p:cNvSpPr>
          <p:nvPr/>
        </p:nvSpPr>
        <p:spPr bwMode="auto">
          <a:xfrm>
            <a:off x="2584029" y="27596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1" name="AutoShape 5"/>
          <p:cNvSpPr>
            <a:spLocks noChangeArrowheads="1"/>
          </p:cNvSpPr>
          <p:nvPr/>
        </p:nvSpPr>
        <p:spPr bwMode="auto">
          <a:xfrm>
            <a:off x="2469729" y="374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2" name="AutoShape 44"/>
          <p:cNvSpPr>
            <a:spLocks noChangeArrowheads="1"/>
          </p:cNvSpPr>
          <p:nvPr/>
        </p:nvSpPr>
        <p:spPr bwMode="auto">
          <a:xfrm>
            <a:off x="7630705" y="243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3" name="AutoShape 60"/>
          <p:cNvSpPr>
            <a:spLocks noChangeArrowheads="1"/>
          </p:cNvSpPr>
          <p:nvPr/>
        </p:nvSpPr>
        <p:spPr bwMode="auto">
          <a:xfrm>
            <a:off x="5156471" y="232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4" name="AutoShape 31"/>
          <p:cNvSpPr>
            <a:spLocks noChangeArrowheads="1"/>
          </p:cNvSpPr>
          <p:nvPr/>
        </p:nvSpPr>
        <p:spPr bwMode="auto">
          <a:xfrm>
            <a:off x="6726800" y="235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5" name="AutoShape 14"/>
          <p:cNvSpPr>
            <a:spLocks noChangeArrowheads="1"/>
          </p:cNvSpPr>
          <p:nvPr/>
        </p:nvSpPr>
        <p:spPr bwMode="auto">
          <a:xfrm>
            <a:off x="2438531" y="2466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6" name="AutoShape 5"/>
          <p:cNvSpPr>
            <a:spLocks noChangeArrowheads="1"/>
          </p:cNvSpPr>
          <p:nvPr/>
        </p:nvSpPr>
        <p:spPr bwMode="auto">
          <a:xfrm>
            <a:off x="7763998" y="1726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7" name="AutoShape 5"/>
          <p:cNvSpPr>
            <a:spLocks noChangeArrowheads="1"/>
          </p:cNvSpPr>
          <p:nvPr/>
        </p:nvSpPr>
        <p:spPr bwMode="auto">
          <a:xfrm>
            <a:off x="6667420" y="1944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18" name="AutoShape 60"/>
          <p:cNvSpPr>
            <a:spLocks noChangeArrowheads="1"/>
          </p:cNvSpPr>
          <p:nvPr/>
        </p:nvSpPr>
        <p:spPr bwMode="auto">
          <a:xfrm>
            <a:off x="2964118" y="11177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19" name="AutoShape 13"/>
          <p:cNvSpPr>
            <a:spLocks noChangeArrowheads="1"/>
          </p:cNvSpPr>
          <p:nvPr/>
        </p:nvSpPr>
        <p:spPr bwMode="auto">
          <a:xfrm>
            <a:off x="6333378" y="316725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0" name="AutoShape 14"/>
          <p:cNvSpPr>
            <a:spLocks noChangeArrowheads="1"/>
          </p:cNvSpPr>
          <p:nvPr/>
        </p:nvSpPr>
        <p:spPr bwMode="auto">
          <a:xfrm>
            <a:off x="3285324" y="27100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1" name="AutoShape 14"/>
          <p:cNvSpPr>
            <a:spLocks noChangeArrowheads="1"/>
          </p:cNvSpPr>
          <p:nvPr/>
        </p:nvSpPr>
        <p:spPr bwMode="auto">
          <a:xfrm>
            <a:off x="2355429" y="2453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7" name="AutoShape 14"/>
          <p:cNvSpPr>
            <a:spLocks noChangeArrowheads="1"/>
          </p:cNvSpPr>
          <p:nvPr/>
        </p:nvSpPr>
        <p:spPr bwMode="auto">
          <a:xfrm>
            <a:off x="8521736" y="1143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9" name="AutoShape 5"/>
          <p:cNvSpPr>
            <a:spLocks noChangeArrowheads="1"/>
          </p:cNvSpPr>
          <p:nvPr/>
        </p:nvSpPr>
        <p:spPr bwMode="auto">
          <a:xfrm>
            <a:off x="7872068" y="26817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6" name="AutoShape 60"/>
          <p:cNvSpPr>
            <a:spLocks noChangeArrowheads="1"/>
          </p:cNvSpPr>
          <p:nvPr/>
        </p:nvSpPr>
        <p:spPr bwMode="auto">
          <a:xfrm>
            <a:off x="5290900" y="1426925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58" name="AutoShape 5"/>
          <p:cNvSpPr>
            <a:spLocks noChangeArrowheads="1"/>
          </p:cNvSpPr>
          <p:nvPr/>
        </p:nvSpPr>
        <p:spPr bwMode="auto">
          <a:xfrm>
            <a:off x="8138768" y="13508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67" name="AutoShape 5"/>
          <p:cNvSpPr>
            <a:spLocks noChangeArrowheads="1"/>
          </p:cNvSpPr>
          <p:nvPr/>
        </p:nvSpPr>
        <p:spPr bwMode="auto">
          <a:xfrm>
            <a:off x="2065629" y="1886077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8" name="AutoShape 14"/>
          <p:cNvSpPr>
            <a:spLocks noChangeArrowheads="1"/>
          </p:cNvSpPr>
          <p:nvPr/>
        </p:nvSpPr>
        <p:spPr bwMode="auto">
          <a:xfrm>
            <a:off x="2355615" y="2531000"/>
            <a:ext cx="228600" cy="228600"/>
          </a:xfrm>
          <a:prstGeom prst="star5">
            <a:avLst>
              <a:gd name="adj" fmla="val 20671"/>
              <a:gd name="hf" fmla="val 105146"/>
              <a:gd name="vf" fmla="val 110557"/>
            </a:avLst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69" name="AutoShape 11"/>
          <p:cNvSpPr>
            <a:spLocks noChangeArrowheads="1"/>
          </p:cNvSpPr>
          <p:nvPr/>
        </p:nvSpPr>
        <p:spPr bwMode="auto">
          <a:xfrm>
            <a:off x="2634029" y="267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0" name="AutoShape 11"/>
          <p:cNvSpPr>
            <a:spLocks noChangeArrowheads="1"/>
          </p:cNvSpPr>
          <p:nvPr/>
        </p:nvSpPr>
        <p:spPr bwMode="auto">
          <a:xfrm>
            <a:off x="7147800" y="2905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1" name="AutoShape 5"/>
          <p:cNvSpPr>
            <a:spLocks noChangeArrowheads="1"/>
          </p:cNvSpPr>
          <p:nvPr/>
        </p:nvSpPr>
        <p:spPr bwMode="auto">
          <a:xfrm>
            <a:off x="7776698" y="2444458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2" name="AutoShape 5"/>
          <p:cNvSpPr>
            <a:spLocks noChangeArrowheads="1"/>
          </p:cNvSpPr>
          <p:nvPr/>
        </p:nvSpPr>
        <p:spPr bwMode="auto">
          <a:xfrm>
            <a:off x="5176600" y="3590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3" name="AutoShape 5"/>
          <p:cNvSpPr>
            <a:spLocks noChangeArrowheads="1"/>
          </p:cNvSpPr>
          <p:nvPr/>
        </p:nvSpPr>
        <p:spPr bwMode="auto">
          <a:xfrm>
            <a:off x="2291129" y="88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4" name="AutoShape 15"/>
          <p:cNvSpPr>
            <a:spLocks noChangeArrowheads="1"/>
          </p:cNvSpPr>
          <p:nvPr/>
        </p:nvSpPr>
        <p:spPr bwMode="auto">
          <a:xfrm>
            <a:off x="6682505" y="3064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5" name="AutoShape 31"/>
          <p:cNvSpPr>
            <a:spLocks noChangeArrowheads="1"/>
          </p:cNvSpPr>
          <p:nvPr/>
        </p:nvSpPr>
        <p:spPr bwMode="auto">
          <a:xfrm>
            <a:off x="5938159" y="22696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6" name="AutoShape 31"/>
          <p:cNvSpPr>
            <a:spLocks noChangeArrowheads="1"/>
          </p:cNvSpPr>
          <p:nvPr/>
        </p:nvSpPr>
        <p:spPr bwMode="auto">
          <a:xfrm>
            <a:off x="5645753" y="20908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7" name="AutoShape 31"/>
          <p:cNvSpPr>
            <a:spLocks noChangeArrowheads="1"/>
          </p:cNvSpPr>
          <p:nvPr/>
        </p:nvSpPr>
        <p:spPr bwMode="auto">
          <a:xfrm>
            <a:off x="5683801" y="1865392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78" name="AutoShape 31"/>
          <p:cNvSpPr>
            <a:spLocks noChangeArrowheads="1"/>
          </p:cNvSpPr>
          <p:nvPr/>
        </p:nvSpPr>
        <p:spPr bwMode="auto">
          <a:xfrm>
            <a:off x="6884905" y="30529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0" name="AutoShape 31"/>
          <p:cNvSpPr>
            <a:spLocks noChangeArrowheads="1"/>
          </p:cNvSpPr>
          <p:nvPr/>
        </p:nvSpPr>
        <p:spPr bwMode="auto">
          <a:xfrm>
            <a:off x="5531453" y="25310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1" name="AutoShape 31"/>
          <p:cNvSpPr>
            <a:spLocks noChangeArrowheads="1"/>
          </p:cNvSpPr>
          <p:nvPr/>
        </p:nvSpPr>
        <p:spPr bwMode="auto">
          <a:xfrm>
            <a:off x="6154439" y="2163312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2" name="AutoShape 31"/>
          <p:cNvSpPr>
            <a:spLocks noChangeArrowheads="1"/>
          </p:cNvSpPr>
          <p:nvPr/>
        </p:nvSpPr>
        <p:spPr bwMode="auto">
          <a:xfrm>
            <a:off x="5683853" y="2683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3" name="AutoShape 31"/>
          <p:cNvSpPr>
            <a:spLocks noChangeArrowheads="1"/>
          </p:cNvSpPr>
          <p:nvPr/>
        </p:nvSpPr>
        <p:spPr bwMode="auto">
          <a:xfrm>
            <a:off x="5836253" y="2835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4" name="AutoShape 31"/>
          <p:cNvSpPr>
            <a:spLocks noChangeArrowheads="1"/>
          </p:cNvSpPr>
          <p:nvPr/>
        </p:nvSpPr>
        <p:spPr bwMode="auto">
          <a:xfrm>
            <a:off x="8636036" y="533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5" name="AutoShape 5"/>
          <p:cNvSpPr>
            <a:spLocks noChangeArrowheads="1"/>
          </p:cNvSpPr>
          <p:nvPr/>
        </p:nvSpPr>
        <p:spPr bwMode="auto">
          <a:xfrm>
            <a:off x="2141829" y="1854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86" name="AutoShape 5"/>
          <p:cNvSpPr>
            <a:spLocks noChangeArrowheads="1"/>
          </p:cNvSpPr>
          <p:nvPr/>
        </p:nvSpPr>
        <p:spPr bwMode="auto">
          <a:xfrm>
            <a:off x="6314600" y="1059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87" name="AutoShape 31"/>
          <p:cNvSpPr>
            <a:spLocks noChangeArrowheads="1"/>
          </p:cNvSpPr>
          <p:nvPr/>
        </p:nvSpPr>
        <p:spPr bwMode="auto">
          <a:xfrm>
            <a:off x="5938159" y="21248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8" name="AutoShape 5"/>
          <p:cNvSpPr>
            <a:spLocks noChangeArrowheads="1"/>
          </p:cNvSpPr>
          <p:nvPr/>
        </p:nvSpPr>
        <p:spPr bwMode="auto">
          <a:xfrm>
            <a:off x="8293136" y="1419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89" name="AutoShape 5"/>
          <p:cNvSpPr>
            <a:spLocks noChangeArrowheads="1"/>
          </p:cNvSpPr>
          <p:nvPr/>
        </p:nvSpPr>
        <p:spPr bwMode="auto">
          <a:xfrm>
            <a:off x="7915988" y="1465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0" name="AutoShape 11"/>
          <p:cNvSpPr>
            <a:spLocks noChangeArrowheads="1"/>
          </p:cNvSpPr>
          <p:nvPr/>
        </p:nvSpPr>
        <p:spPr bwMode="auto">
          <a:xfrm>
            <a:off x="2584215" y="27100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2" name="AutoShape 61"/>
          <p:cNvSpPr>
            <a:spLocks noChangeArrowheads="1"/>
          </p:cNvSpPr>
          <p:nvPr/>
        </p:nvSpPr>
        <p:spPr bwMode="auto">
          <a:xfrm>
            <a:off x="7665084" y="3589418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94" name="AutoShape 5"/>
          <p:cNvSpPr>
            <a:spLocks noChangeArrowheads="1"/>
          </p:cNvSpPr>
          <p:nvPr/>
        </p:nvSpPr>
        <p:spPr bwMode="auto">
          <a:xfrm>
            <a:off x="2950394" y="480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5" name="AutoShape 11"/>
          <p:cNvSpPr>
            <a:spLocks noChangeArrowheads="1"/>
          </p:cNvSpPr>
          <p:nvPr/>
        </p:nvSpPr>
        <p:spPr bwMode="auto">
          <a:xfrm>
            <a:off x="5198553" y="316725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8" name="AutoShape 58"/>
          <p:cNvSpPr>
            <a:spLocks noChangeArrowheads="1"/>
          </p:cNvSpPr>
          <p:nvPr/>
        </p:nvSpPr>
        <p:spPr bwMode="auto">
          <a:xfrm>
            <a:off x="7170224" y="3219673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99" name="AutoShape 5"/>
          <p:cNvSpPr>
            <a:spLocks noChangeArrowheads="1"/>
          </p:cNvSpPr>
          <p:nvPr/>
        </p:nvSpPr>
        <p:spPr bwMode="auto">
          <a:xfrm>
            <a:off x="7559806" y="3709169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00" name="AutoShape 5"/>
          <p:cNvSpPr>
            <a:spLocks noChangeArrowheads="1"/>
          </p:cNvSpPr>
          <p:nvPr/>
        </p:nvSpPr>
        <p:spPr bwMode="auto">
          <a:xfrm>
            <a:off x="8428644" y="109534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97" name="AutoShape 31"/>
          <p:cNvSpPr>
            <a:spLocks noChangeArrowheads="1"/>
          </p:cNvSpPr>
          <p:nvPr/>
        </p:nvSpPr>
        <p:spPr bwMode="auto">
          <a:xfrm>
            <a:off x="5805759" y="23524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01" name="AutoShape 5"/>
          <p:cNvSpPr>
            <a:spLocks noChangeArrowheads="1"/>
          </p:cNvSpPr>
          <p:nvPr/>
        </p:nvSpPr>
        <p:spPr bwMode="auto">
          <a:xfrm>
            <a:off x="5141456" y="30521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2" name="AutoShape 5"/>
          <p:cNvSpPr>
            <a:spLocks noChangeArrowheads="1"/>
          </p:cNvSpPr>
          <p:nvPr/>
        </p:nvSpPr>
        <p:spPr bwMode="auto">
          <a:xfrm>
            <a:off x="8248706" y="1356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03" name="AutoShape 58"/>
          <p:cNvSpPr>
            <a:spLocks noChangeArrowheads="1"/>
          </p:cNvSpPr>
          <p:nvPr/>
        </p:nvSpPr>
        <p:spPr bwMode="auto">
          <a:xfrm>
            <a:off x="2295446" y="23634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04" name="AutoShape 5"/>
          <p:cNvSpPr>
            <a:spLocks noChangeArrowheads="1"/>
          </p:cNvSpPr>
          <p:nvPr/>
        </p:nvSpPr>
        <p:spPr bwMode="auto">
          <a:xfrm>
            <a:off x="7880090" y="1617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5" name="AutoShape 13"/>
          <p:cNvSpPr>
            <a:spLocks noChangeArrowheads="1"/>
          </p:cNvSpPr>
          <p:nvPr/>
        </p:nvSpPr>
        <p:spPr bwMode="auto">
          <a:xfrm>
            <a:off x="3969926" y="3144325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6" name="AutoShape 13"/>
          <p:cNvSpPr>
            <a:spLocks noChangeArrowheads="1"/>
          </p:cNvSpPr>
          <p:nvPr/>
        </p:nvSpPr>
        <p:spPr bwMode="auto">
          <a:xfrm>
            <a:off x="2863733" y="230240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8" name="AutoShape 13"/>
          <p:cNvSpPr>
            <a:spLocks noChangeArrowheads="1"/>
          </p:cNvSpPr>
          <p:nvPr/>
        </p:nvSpPr>
        <p:spPr bwMode="auto">
          <a:xfrm>
            <a:off x="1240476" y="2158240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9" name="AutoShape 11"/>
          <p:cNvSpPr>
            <a:spLocks noChangeArrowheads="1"/>
          </p:cNvSpPr>
          <p:nvPr/>
        </p:nvSpPr>
        <p:spPr bwMode="auto">
          <a:xfrm>
            <a:off x="3361524" y="163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0" name="AutoShape 11"/>
          <p:cNvSpPr>
            <a:spLocks noChangeArrowheads="1"/>
          </p:cNvSpPr>
          <p:nvPr/>
        </p:nvSpPr>
        <p:spPr bwMode="auto">
          <a:xfrm>
            <a:off x="3453588" y="14651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1" name="AutoShape 11"/>
          <p:cNvSpPr>
            <a:spLocks noChangeArrowheads="1"/>
          </p:cNvSpPr>
          <p:nvPr/>
        </p:nvSpPr>
        <p:spPr bwMode="auto">
          <a:xfrm>
            <a:off x="5992603" y="1635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2" name="AutoShape 11"/>
          <p:cNvSpPr>
            <a:spLocks noChangeArrowheads="1"/>
          </p:cNvSpPr>
          <p:nvPr/>
        </p:nvSpPr>
        <p:spPr bwMode="auto">
          <a:xfrm>
            <a:off x="5823859" y="152838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3" name="AutoShape 11"/>
          <p:cNvSpPr>
            <a:spLocks noChangeArrowheads="1"/>
          </p:cNvSpPr>
          <p:nvPr/>
        </p:nvSpPr>
        <p:spPr bwMode="auto">
          <a:xfrm>
            <a:off x="5733801" y="1541225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5" name="AutoShape 5"/>
          <p:cNvSpPr>
            <a:spLocks noChangeArrowheads="1"/>
          </p:cNvSpPr>
          <p:nvPr/>
        </p:nvSpPr>
        <p:spPr bwMode="auto">
          <a:xfrm>
            <a:off x="6978500" y="25139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17" name="AutoShape 58"/>
          <p:cNvSpPr>
            <a:spLocks noChangeArrowheads="1"/>
          </p:cNvSpPr>
          <p:nvPr/>
        </p:nvSpPr>
        <p:spPr bwMode="auto">
          <a:xfrm>
            <a:off x="6721772" y="2502867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18" name="AutoShape 5"/>
          <p:cNvSpPr>
            <a:spLocks noChangeArrowheads="1"/>
          </p:cNvSpPr>
          <p:nvPr/>
        </p:nvSpPr>
        <p:spPr bwMode="auto">
          <a:xfrm>
            <a:off x="6938777" y="26453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19" name="AutoShape 5"/>
          <p:cNvSpPr>
            <a:spLocks noChangeArrowheads="1"/>
          </p:cNvSpPr>
          <p:nvPr/>
        </p:nvSpPr>
        <p:spPr bwMode="auto">
          <a:xfrm>
            <a:off x="6346980" y="2643869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0" name="AutoShape 5"/>
          <p:cNvSpPr>
            <a:spLocks noChangeArrowheads="1"/>
          </p:cNvSpPr>
          <p:nvPr/>
        </p:nvSpPr>
        <p:spPr bwMode="auto">
          <a:xfrm>
            <a:off x="6519033" y="2525769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1" name="AutoShape 5"/>
          <p:cNvSpPr>
            <a:spLocks noChangeArrowheads="1"/>
          </p:cNvSpPr>
          <p:nvPr/>
        </p:nvSpPr>
        <p:spPr bwMode="auto">
          <a:xfrm>
            <a:off x="6561978" y="2582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2" name="AutoShape 5"/>
          <p:cNvSpPr>
            <a:spLocks noChangeArrowheads="1"/>
          </p:cNvSpPr>
          <p:nvPr/>
        </p:nvSpPr>
        <p:spPr bwMode="auto">
          <a:xfrm>
            <a:off x="6607500" y="251678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3" name="AutoShape 5"/>
          <p:cNvSpPr>
            <a:spLocks noChangeArrowheads="1"/>
          </p:cNvSpPr>
          <p:nvPr/>
        </p:nvSpPr>
        <p:spPr bwMode="auto">
          <a:xfrm>
            <a:off x="7444738" y="1461883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4" name="AutoShape 11"/>
          <p:cNvSpPr>
            <a:spLocks noChangeArrowheads="1"/>
          </p:cNvSpPr>
          <p:nvPr/>
        </p:nvSpPr>
        <p:spPr bwMode="auto">
          <a:xfrm>
            <a:off x="2425429" y="25820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79" name="AutoShape 31"/>
          <p:cNvSpPr>
            <a:spLocks noChangeArrowheads="1"/>
          </p:cNvSpPr>
          <p:nvPr/>
        </p:nvSpPr>
        <p:spPr bwMode="auto">
          <a:xfrm>
            <a:off x="6253665" y="2293333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91" name="AutoShape 5"/>
          <p:cNvSpPr>
            <a:spLocks noChangeArrowheads="1"/>
          </p:cNvSpPr>
          <p:nvPr/>
        </p:nvSpPr>
        <p:spPr bwMode="auto">
          <a:xfrm>
            <a:off x="8165300" y="1106527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93" name="AutoShape 58"/>
          <p:cNvSpPr>
            <a:spLocks noChangeArrowheads="1"/>
          </p:cNvSpPr>
          <p:nvPr/>
        </p:nvSpPr>
        <p:spPr bwMode="auto">
          <a:xfrm>
            <a:off x="2305173" y="2041000"/>
            <a:ext cx="228600" cy="228600"/>
          </a:xfrm>
          <a:prstGeom prst="star5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296" name="AutoShape 5"/>
          <p:cNvSpPr>
            <a:spLocks noChangeArrowheads="1"/>
          </p:cNvSpPr>
          <p:nvPr/>
        </p:nvSpPr>
        <p:spPr bwMode="auto">
          <a:xfrm>
            <a:off x="7033500" y="138453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7" name="AutoShape 5"/>
          <p:cNvSpPr>
            <a:spLocks noChangeArrowheads="1"/>
          </p:cNvSpPr>
          <p:nvPr/>
        </p:nvSpPr>
        <p:spPr bwMode="auto">
          <a:xfrm>
            <a:off x="6482265" y="15082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4" name="AutoShape 11"/>
          <p:cNvSpPr>
            <a:spLocks noChangeArrowheads="1"/>
          </p:cNvSpPr>
          <p:nvPr/>
        </p:nvSpPr>
        <p:spPr bwMode="auto">
          <a:xfrm>
            <a:off x="5427153" y="3490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16" name="AutoShape 13"/>
          <p:cNvSpPr>
            <a:spLocks noChangeArrowheads="1"/>
          </p:cNvSpPr>
          <p:nvPr/>
        </p:nvSpPr>
        <p:spPr bwMode="auto">
          <a:xfrm>
            <a:off x="4009224" y="2640069"/>
            <a:ext cx="228600" cy="228600"/>
          </a:xfrm>
          <a:prstGeom prst="star5">
            <a:avLst/>
          </a:prstGeom>
          <a:solidFill>
            <a:srgbClr val="31753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5" name="AutoShape 31"/>
          <p:cNvSpPr>
            <a:spLocks noChangeArrowheads="1"/>
          </p:cNvSpPr>
          <p:nvPr/>
        </p:nvSpPr>
        <p:spPr bwMode="auto">
          <a:xfrm>
            <a:off x="5484656" y="257035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6" name="AutoShape 5"/>
          <p:cNvSpPr>
            <a:spLocks noChangeArrowheads="1"/>
          </p:cNvSpPr>
          <p:nvPr/>
        </p:nvSpPr>
        <p:spPr bwMode="auto">
          <a:xfrm>
            <a:off x="6446883" y="1552734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7" name="AutoShape 31"/>
          <p:cNvSpPr>
            <a:spLocks noChangeArrowheads="1"/>
          </p:cNvSpPr>
          <p:nvPr/>
        </p:nvSpPr>
        <p:spPr bwMode="auto">
          <a:xfrm>
            <a:off x="8533331" y="6605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28" name="AutoShape 60"/>
          <p:cNvSpPr>
            <a:spLocks noChangeArrowheads="1"/>
          </p:cNvSpPr>
          <p:nvPr/>
        </p:nvSpPr>
        <p:spPr bwMode="auto">
          <a:xfrm>
            <a:off x="2045556" y="1764900"/>
            <a:ext cx="228600" cy="228600"/>
          </a:xfrm>
          <a:prstGeom prst="star5">
            <a:avLst/>
          </a:prstGeom>
          <a:solidFill>
            <a:srgbClr val="66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29" name="AutoShape 5"/>
          <p:cNvSpPr>
            <a:spLocks noChangeArrowheads="1"/>
          </p:cNvSpPr>
          <p:nvPr/>
        </p:nvSpPr>
        <p:spPr bwMode="auto">
          <a:xfrm>
            <a:off x="8068388" y="1617500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30" name="AutoShape 5"/>
          <p:cNvSpPr>
            <a:spLocks noChangeArrowheads="1"/>
          </p:cNvSpPr>
          <p:nvPr/>
        </p:nvSpPr>
        <p:spPr bwMode="auto">
          <a:xfrm>
            <a:off x="6763976" y="2606667"/>
            <a:ext cx="228600" cy="228600"/>
          </a:xfrm>
          <a:prstGeom prst="star5">
            <a:avLst/>
          </a:prstGeom>
          <a:solidFill>
            <a:srgbClr val="E90D1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43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35</Words>
  <Application>Microsoft Macintosh PowerPoint</Application>
  <PresentationFormat>On-screen Show (16:10)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NCSA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Duensing</dc:creator>
  <cp:lastModifiedBy>Maria Isabel Marisa Brazil</cp:lastModifiedBy>
  <cp:revision>87</cp:revision>
  <dcterms:created xsi:type="dcterms:W3CDTF">2013-04-23T14:15:15Z</dcterms:created>
  <dcterms:modified xsi:type="dcterms:W3CDTF">2017-04-07T19:11:55Z</dcterms:modified>
</cp:coreProperties>
</file>