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CC1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522" y="-72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227585" y="215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AutoShape 60"/>
          <p:cNvSpPr>
            <a:spLocks noChangeArrowheads="1"/>
          </p:cNvSpPr>
          <p:nvPr/>
        </p:nvSpPr>
        <p:spPr bwMode="auto">
          <a:xfrm>
            <a:off x="3356524" y="161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3452724" y="146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auto">
          <a:xfrm>
            <a:off x="5688801" y="209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2" name="AutoShape 60"/>
          <p:cNvSpPr>
            <a:spLocks noChangeArrowheads="1"/>
          </p:cNvSpPr>
          <p:nvPr/>
        </p:nvSpPr>
        <p:spPr bwMode="auto">
          <a:xfrm>
            <a:off x="5962401" y="1625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3" name="AutoShape 5"/>
          <p:cNvSpPr>
            <a:spLocks noChangeArrowheads="1"/>
          </p:cNvSpPr>
          <p:nvPr/>
        </p:nvSpPr>
        <p:spPr bwMode="auto">
          <a:xfrm>
            <a:off x="5698801" y="185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4" name="AutoShape 60"/>
          <p:cNvSpPr>
            <a:spLocks noChangeArrowheads="1"/>
          </p:cNvSpPr>
          <p:nvPr/>
        </p:nvSpPr>
        <p:spPr bwMode="auto">
          <a:xfrm>
            <a:off x="6955400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7" name="AutoShape 62"/>
          <p:cNvSpPr>
            <a:spLocks noChangeArrowheads="1"/>
          </p:cNvSpPr>
          <p:nvPr/>
        </p:nvSpPr>
        <p:spPr bwMode="auto">
          <a:xfrm>
            <a:off x="6696800" y="24939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115632" y="5255946"/>
            <a:ext cx="13324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March 23,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2015</a:t>
            </a: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107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– 59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10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</a:t>
            </a: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188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5" name="AutoShape 60"/>
          <p:cNvSpPr>
            <a:spLocks noChangeArrowheads="1"/>
          </p:cNvSpPr>
          <p:nvPr/>
        </p:nvSpPr>
        <p:spPr bwMode="auto">
          <a:xfrm>
            <a:off x="4009224" y="3143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4" name="AutoShape 5"/>
          <p:cNvSpPr>
            <a:spLocks noChangeArrowheads="1"/>
          </p:cNvSpPr>
          <p:nvPr/>
        </p:nvSpPr>
        <p:spPr bwMode="auto">
          <a:xfrm>
            <a:off x="5933233" y="2179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88" name="AutoShape 60"/>
          <p:cNvSpPr>
            <a:spLocks noChangeArrowheads="1"/>
          </p:cNvSpPr>
          <p:nvPr/>
        </p:nvSpPr>
        <p:spPr bwMode="auto">
          <a:xfrm>
            <a:off x="6623205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0" name="AutoShape 15"/>
          <p:cNvSpPr>
            <a:spLocks noChangeArrowheads="1"/>
          </p:cNvSpPr>
          <p:nvPr/>
        </p:nvSpPr>
        <p:spPr bwMode="auto">
          <a:xfrm>
            <a:off x="6944280" y="2681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1" name="AutoShape 31"/>
          <p:cNvSpPr>
            <a:spLocks noChangeArrowheads="1"/>
          </p:cNvSpPr>
          <p:nvPr/>
        </p:nvSpPr>
        <p:spPr bwMode="auto">
          <a:xfrm>
            <a:off x="5733801" y="152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" name="AutoShape 22"/>
          <p:cNvSpPr>
            <a:spLocks noChangeArrowheads="1"/>
          </p:cNvSpPr>
          <p:nvPr/>
        </p:nvSpPr>
        <p:spPr bwMode="auto">
          <a:xfrm>
            <a:off x="6575580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35</Words>
  <Application>Microsoft Office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NCSA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Kay Hunt</cp:lastModifiedBy>
  <cp:revision>60</cp:revision>
  <dcterms:created xsi:type="dcterms:W3CDTF">2013-04-23T14:15:15Z</dcterms:created>
  <dcterms:modified xsi:type="dcterms:W3CDTF">2015-03-24T16:30:53Z</dcterms:modified>
</cp:coreProperties>
</file>