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7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120" y="-96"/>
      </p:cViewPr>
      <p:guideLst>
        <p:guide orient="horz" pos="180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A36B-22EE-421E-A7B1-0B81C7822A3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E730C-9D79-4710-9404-E35311F03D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E730C-9D79-4710-9404-E35311F03D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2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0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9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0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C4-A35A-184C-A4F1-EE236C46B87F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8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SEDE_camp_champs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227585" y="215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041591" y="70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2438531" y="513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468192" y="255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auto">
          <a:xfrm>
            <a:off x="2239592" y="236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241129" y="98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311129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05429" y="238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027529" y="18642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>
            <a:off x="3431526" y="48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AutoShape 60"/>
          <p:cNvSpPr>
            <a:spLocks noChangeArrowheads="1"/>
          </p:cNvSpPr>
          <p:nvPr/>
        </p:nvSpPr>
        <p:spPr bwMode="auto">
          <a:xfrm>
            <a:off x="4198526" y="1584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3467724" y="130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AutoShape 60"/>
          <p:cNvSpPr>
            <a:spLocks noChangeArrowheads="1"/>
          </p:cNvSpPr>
          <p:nvPr/>
        </p:nvSpPr>
        <p:spPr bwMode="auto">
          <a:xfrm>
            <a:off x="3356524" y="161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60"/>
          <p:cNvSpPr>
            <a:spLocks noChangeArrowheads="1"/>
          </p:cNvSpPr>
          <p:nvPr/>
        </p:nvSpPr>
        <p:spPr bwMode="auto">
          <a:xfrm>
            <a:off x="3660126" y="822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3452724" y="146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2438531" y="172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3361524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3285324" y="2852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3805624" y="25510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894924" y="26453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4267538" y="1846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252538" y="208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AutoShape 43"/>
          <p:cNvSpPr>
            <a:spLocks noChangeArrowheads="1"/>
          </p:cNvSpPr>
          <p:nvPr/>
        </p:nvSpPr>
        <p:spPr bwMode="auto">
          <a:xfrm>
            <a:off x="4099226" y="324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5156471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AutoShape 60"/>
          <p:cNvSpPr>
            <a:spLocks noChangeArrowheads="1"/>
          </p:cNvSpPr>
          <p:nvPr/>
        </p:nvSpPr>
        <p:spPr bwMode="auto">
          <a:xfrm>
            <a:off x="5054253" y="2719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AutoShape 60"/>
          <p:cNvSpPr>
            <a:spLocks noChangeArrowheads="1"/>
          </p:cNvSpPr>
          <p:nvPr/>
        </p:nvSpPr>
        <p:spPr bwMode="auto">
          <a:xfrm>
            <a:off x="5312853" y="1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AutoShape 62"/>
          <p:cNvSpPr>
            <a:spLocks noChangeArrowheads="1"/>
          </p:cNvSpPr>
          <p:nvPr/>
        </p:nvSpPr>
        <p:spPr bwMode="auto">
          <a:xfrm>
            <a:off x="5531453" y="19197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5440567" y="2079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AutoShape 60"/>
          <p:cNvSpPr>
            <a:spLocks noChangeArrowheads="1"/>
          </p:cNvSpPr>
          <p:nvPr/>
        </p:nvSpPr>
        <p:spPr bwMode="auto">
          <a:xfrm>
            <a:off x="5282853" y="173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AutoShape 60"/>
          <p:cNvSpPr>
            <a:spLocks noChangeArrowheads="1"/>
          </p:cNvSpPr>
          <p:nvPr/>
        </p:nvSpPr>
        <p:spPr bwMode="auto">
          <a:xfrm>
            <a:off x="5247853" y="76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AutoShape 60"/>
          <p:cNvSpPr>
            <a:spLocks noChangeArrowheads="1"/>
          </p:cNvSpPr>
          <p:nvPr/>
        </p:nvSpPr>
        <p:spPr bwMode="auto">
          <a:xfrm>
            <a:off x="5257853" y="594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AutoShape 60"/>
          <p:cNvSpPr>
            <a:spLocks noChangeArrowheads="1"/>
          </p:cNvSpPr>
          <p:nvPr/>
        </p:nvSpPr>
        <p:spPr bwMode="auto">
          <a:xfrm>
            <a:off x="5265771" y="2069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5064253" y="26288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912401" y="10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5663696" y="1028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6352700" y="73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AutoShape 66"/>
          <p:cNvSpPr>
            <a:spLocks noChangeArrowheads="1"/>
          </p:cNvSpPr>
          <p:nvPr/>
        </p:nvSpPr>
        <p:spPr bwMode="auto">
          <a:xfrm>
            <a:off x="5290900" y="33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5275900" y="35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290900" y="313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5382100" y="32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AutoShape 58"/>
          <p:cNvSpPr>
            <a:spLocks noChangeArrowheads="1"/>
          </p:cNvSpPr>
          <p:nvPr/>
        </p:nvSpPr>
        <p:spPr bwMode="auto">
          <a:xfrm>
            <a:off x="5168553" y="39818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auto">
          <a:xfrm>
            <a:off x="5627794" y="209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2" name="AutoShape 60"/>
          <p:cNvSpPr>
            <a:spLocks noChangeArrowheads="1"/>
          </p:cNvSpPr>
          <p:nvPr/>
        </p:nvSpPr>
        <p:spPr bwMode="auto">
          <a:xfrm>
            <a:off x="5962401" y="1625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3" name="AutoShape 5"/>
          <p:cNvSpPr>
            <a:spLocks noChangeArrowheads="1"/>
          </p:cNvSpPr>
          <p:nvPr/>
        </p:nvSpPr>
        <p:spPr bwMode="auto">
          <a:xfrm>
            <a:off x="5698801" y="185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auto">
          <a:xfrm>
            <a:off x="6388100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>
            <a:off x="6285950" y="2135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6" name="AutoShape 37"/>
          <p:cNvSpPr>
            <a:spLocks noChangeArrowheads="1"/>
          </p:cNvSpPr>
          <p:nvPr/>
        </p:nvSpPr>
        <p:spPr bwMode="auto">
          <a:xfrm>
            <a:off x="6379450" y="18934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" name="AutoShape 59"/>
          <p:cNvSpPr>
            <a:spLocks noChangeArrowheads="1"/>
          </p:cNvSpPr>
          <p:nvPr/>
        </p:nvSpPr>
        <p:spPr bwMode="auto">
          <a:xfrm>
            <a:off x="6405800" y="1318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6324600" y="122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" name="AutoShape 5"/>
          <p:cNvSpPr>
            <a:spLocks noChangeArrowheads="1"/>
          </p:cNvSpPr>
          <p:nvPr/>
        </p:nvSpPr>
        <p:spPr bwMode="auto">
          <a:xfrm>
            <a:off x="6400800" y="15586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6400800" y="1478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5747659" y="260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2" name="AutoShape 34"/>
          <p:cNvSpPr>
            <a:spLocks noChangeArrowheads="1"/>
          </p:cNvSpPr>
          <p:nvPr/>
        </p:nvSpPr>
        <p:spPr bwMode="auto">
          <a:xfrm>
            <a:off x="5920059" y="284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3" name="AutoShape 64"/>
          <p:cNvSpPr>
            <a:spLocks noChangeArrowheads="1"/>
          </p:cNvSpPr>
          <p:nvPr/>
        </p:nvSpPr>
        <p:spPr bwMode="auto">
          <a:xfrm>
            <a:off x="5823859" y="283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AutoShape 62"/>
          <p:cNvSpPr>
            <a:spLocks noChangeArrowheads="1"/>
          </p:cNvSpPr>
          <p:nvPr/>
        </p:nvSpPr>
        <p:spPr bwMode="auto">
          <a:xfrm>
            <a:off x="5991259" y="29505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8" name="AutoShape 15"/>
          <p:cNvSpPr>
            <a:spLocks noChangeArrowheads="1"/>
          </p:cNvSpPr>
          <p:nvPr/>
        </p:nvSpPr>
        <p:spPr bwMode="auto">
          <a:xfrm>
            <a:off x="6749900" y="316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29" name="AutoShape 20"/>
          <p:cNvSpPr>
            <a:spLocks noChangeArrowheads="1"/>
          </p:cNvSpPr>
          <p:nvPr/>
        </p:nvSpPr>
        <p:spPr bwMode="auto">
          <a:xfrm>
            <a:off x="5703801" y="35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0" name="AutoShape 22"/>
          <p:cNvSpPr>
            <a:spLocks noChangeArrowheads="1"/>
          </p:cNvSpPr>
          <p:nvPr/>
        </p:nvSpPr>
        <p:spPr bwMode="auto">
          <a:xfrm>
            <a:off x="6410100" y="2978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1" name="AutoShape 27"/>
          <p:cNvSpPr>
            <a:spLocks noChangeArrowheads="1"/>
          </p:cNvSpPr>
          <p:nvPr/>
        </p:nvSpPr>
        <p:spPr bwMode="auto">
          <a:xfrm>
            <a:off x="5524396" y="3668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2" name="AutoShape 30"/>
          <p:cNvSpPr>
            <a:spLocks noChangeArrowheads="1"/>
          </p:cNvSpPr>
          <p:nvPr/>
        </p:nvSpPr>
        <p:spPr bwMode="auto">
          <a:xfrm>
            <a:off x="6219078" y="35541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3" name="AutoShape 31"/>
          <p:cNvSpPr>
            <a:spLocks noChangeArrowheads="1"/>
          </p:cNvSpPr>
          <p:nvPr/>
        </p:nvSpPr>
        <p:spPr bwMode="auto">
          <a:xfrm>
            <a:off x="6383039" y="3732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4" name="AutoShape 32"/>
          <p:cNvSpPr>
            <a:spLocks noChangeArrowheads="1"/>
          </p:cNvSpPr>
          <p:nvPr/>
        </p:nvSpPr>
        <p:spPr bwMode="auto">
          <a:xfrm>
            <a:off x="6668700" y="2996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5" name="AutoShape 35"/>
          <p:cNvSpPr>
            <a:spLocks noChangeArrowheads="1"/>
          </p:cNvSpPr>
          <p:nvPr/>
        </p:nvSpPr>
        <p:spPr bwMode="auto">
          <a:xfrm>
            <a:off x="5529396" y="357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5704633" y="3693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7" name="AutoShape 39"/>
          <p:cNvSpPr>
            <a:spLocks noChangeArrowheads="1"/>
          </p:cNvSpPr>
          <p:nvPr/>
        </p:nvSpPr>
        <p:spPr bwMode="auto">
          <a:xfrm>
            <a:off x="6131681" y="362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8" name="AutoShape 41"/>
          <p:cNvSpPr>
            <a:spLocks noChangeArrowheads="1"/>
          </p:cNvSpPr>
          <p:nvPr/>
        </p:nvSpPr>
        <p:spPr bwMode="auto">
          <a:xfrm>
            <a:off x="6200300" y="372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9" name="AutoShape 61"/>
          <p:cNvSpPr>
            <a:spLocks noChangeArrowheads="1"/>
          </p:cNvSpPr>
          <p:nvPr/>
        </p:nvSpPr>
        <p:spPr bwMode="auto">
          <a:xfrm>
            <a:off x="7170900" y="34372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0" name="AutoShape 61"/>
          <p:cNvSpPr>
            <a:spLocks noChangeArrowheads="1"/>
          </p:cNvSpPr>
          <p:nvPr/>
        </p:nvSpPr>
        <p:spPr bwMode="auto">
          <a:xfrm>
            <a:off x="5608359" y="3690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1" name="AutoShape 5"/>
          <p:cNvSpPr>
            <a:spLocks noChangeArrowheads="1"/>
          </p:cNvSpPr>
          <p:nvPr/>
        </p:nvSpPr>
        <p:spPr bwMode="auto">
          <a:xfrm>
            <a:off x="7424500" y="3553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2" name="AutoShape 60"/>
          <p:cNvSpPr>
            <a:spLocks noChangeArrowheads="1"/>
          </p:cNvSpPr>
          <p:nvPr/>
        </p:nvSpPr>
        <p:spPr bwMode="auto">
          <a:xfrm>
            <a:off x="6132460" y="3457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3" name="AutoShape 62"/>
          <p:cNvSpPr>
            <a:spLocks noChangeArrowheads="1"/>
          </p:cNvSpPr>
          <p:nvPr/>
        </p:nvSpPr>
        <p:spPr bwMode="auto">
          <a:xfrm>
            <a:off x="8512155" y="46192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4" name="AutoShape 61"/>
          <p:cNvSpPr>
            <a:spLocks noChangeArrowheads="1"/>
          </p:cNvSpPr>
          <p:nvPr/>
        </p:nvSpPr>
        <p:spPr bwMode="auto">
          <a:xfrm>
            <a:off x="7092800" y="29536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5" name="AutoShape 60"/>
          <p:cNvSpPr>
            <a:spLocks noChangeArrowheads="1"/>
          </p:cNvSpPr>
          <p:nvPr/>
        </p:nvSpPr>
        <p:spPr bwMode="auto">
          <a:xfrm>
            <a:off x="5892900" y="3372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6" name="AutoShape 5"/>
          <p:cNvSpPr>
            <a:spLocks noChangeArrowheads="1"/>
          </p:cNvSpPr>
          <p:nvPr/>
        </p:nvSpPr>
        <p:spPr bwMode="auto">
          <a:xfrm>
            <a:off x="7586900" y="3735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7" name="AutoShape 5"/>
          <p:cNvSpPr>
            <a:spLocks noChangeArrowheads="1"/>
          </p:cNvSpPr>
          <p:nvPr/>
        </p:nvSpPr>
        <p:spPr bwMode="auto">
          <a:xfrm>
            <a:off x="7262100" y="3457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8" name="AutoShape 61"/>
          <p:cNvSpPr>
            <a:spLocks noChangeArrowheads="1"/>
          </p:cNvSpPr>
          <p:nvPr/>
        </p:nvSpPr>
        <p:spPr bwMode="auto">
          <a:xfrm>
            <a:off x="7835501" y="4086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9" name="AutoShape 18"/>
          <p:cNvSpPr>
            <a:spLocks noChangeArrowheads="1"/>
          </p:cNvSpPr>
          <p:nvPr/>
        </p:nvSpPr>
        <p:spPr bwMode="auto">
          <a:xfrm>
            <a:off x="7290200" y="2696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0" name="AutoShape 44"/>
          <p:cNvSpPr>
            <a:spLocks noChangeArrowheads="1"/>
          </p:cNvSpPr>
          <p:nvPr/>
        </p:nvSpPr>
        <p:spPr bwMode="auto">
          <a:xfrm>
            <a:off x="7477125" y="2297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1" name="AutoShape 5"/>
          <p:cNvSpPr>
            <a:spLocks noChangeArrowheads="1"/>
          </p:cNvSpPr>
          <p:nvPr/>
        </p:nvSpPr>
        <p:spPr bwMode="auto">
          <a:xfrm>
            <a:off x="7806525" y="2487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2" name="AutoShape 60"/>
          <p:cNvSpPr>
            <a:spLocks noChangeArrowheads="1"/>
          </p:cNvSpPr>
          <p:nvPr/>
        </p:nvSpPr>
        <p:spPr bwMode="auto">
          <a:xfrm>
            <a:off x="7538800" y="278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3" name="AutoShape 60"/>
          <p:cNvSpPr>
            <a:spLocks noChangeArrowheads="1"/>
          </p:cNvSpPr>
          <p:nvPr/>
        </p:nvSpPr>
        <p:spPr bwMode="auto">
          <a:xfrm>
            <a:off x="7716200" y="2898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4" name="AutoShape 60"/>
          <p:cNvSpPr>
            <a:spLocks noChangeArrowheads="1"/>
          </p:cNvSpPr>
          <p:nvPr/>
        </p:nvSpPr>
        <p:spPr bwMode="auto">
          <a:xfrm>
            <a:off x="6955400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5" name="AutoShape 60"/>
          <p:cNvSpPr>
            <a:spLocks noChangeArrowheads="1"/>
          </p:cNvSpPr>
          <p:nvPr/>
        </p:nvSpPr>
        <p:spPr bwMode="auto">
          <a:xfrm>
            <a:off x="7620000" y="2881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6" name="AutoShape 60"/>
          <p:cNvSpPr>
            <a:spLocks noChangeArrowheads="1"/>
          </p:cNvSpPr>
          <p:nvPr/>
        </p:nvSpPr>
        <p:spPr bwMode="auto">
          <a:xfrm>
            <a:off x="7625000" y="2796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7" name="AutoShape 62"/>
          <p:cNvSpPr>
            <a:spLocks noChangeArrowheads="1"/>
          </p:cNvSpPr>
          <p:nvPr/>
        </p:nvSpPr>
        <p:spPr bwMode="auto">
          <a:xfrm>
            <a:off x="6696800" y="24939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8" name="AutoShape 61"/>
          <p:cNvSpPr>
            <a:spLocks noChangeArrowheads="1"/>
          </p:cNvSpPr>
          <p:nvPr/>
        </p:nvSpPr>
        <p:spPr bwMode="auto">
          <a:xfrm>
            <a:off x="7721200" y="24677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9" name="AutoShape 40"/>
          <p:cNvSpPr>
            <a:spLocks noChangeArrowheads="1"/>
          </p:cNvSpPr>
          <p:nvPr/>
        </p:nvSpPr>
        <p:spPr bwMode="auto">
          <a:xfrm>
            <a:off x="6922300" y="1346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0" name="AutoShape 5"/>
          <p:cNvSpPr>
            <a:spLocks noChangeArrowheads="1"/>
          </p:cNvSpPr>
          <p:nvPr/>
        </p:nvSpPr>
        <p:spPr bwMode="auto">
          <a:xfrm>
            <a:off x="6836100" y="126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1" name="AutoShape 5"/>
          <p:cNvSpPr>
            <a:spLocks noChangeArrowheads="1"/>
          </p:cNvSpPr>
          <p:nvPr/>
        </p:nvSpPr>
        <p:spPr bwMode="auto">
          <a:xfrm>
            <a:off x="7508305" y="1550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2" name="AutoShape 17"/>
          <p:cNvSpPr>
            <a:spLocks noChangeArrowheads="1"/>
          </p:cNvSpPr>
          <p:nvPr/>
        </p:nvSpPr>
        <p:spPr bwMode="auto">
          <a:xfrm>
            <a:off x="7160330" y="1611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3" name="AutoShape 19"/>
          <p:cNvSpPr>
            <a:spLocks noChangeArrowheads="1"/>
          </p:cNvSpPr>
          <p:nvPr/>
        </p:nvSpPr>
        <p:spPr bwMode="auto">
          <a:xfrm>
            <a:off x="6804180" y="1922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" name="AutoShape 26"/>
          <p:cNvSpPr>
            <a:spLocks noChangeArrowheads="1"/>
          </p:cNvSpPr>
          <p:nvPr/>
        </p:nvSpPr>
        <p:spPr bwMode="auto">
          <a:xfrm>
            <a:off x="6641305" y="173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5" name="AutoShape 38"/>
          <p:cNvSpPr>
            <a:spLocks noChangeArrowheads="1"/>
          </p:cNvSpPr>
          <p:nvPr/>
        </p:nvSpPr>
        <p:spPr bwMode="auto">
          <a:xfrm>
            <a:off x="6884905" y="2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" name="AutoShape 42"/>
          <p:cNvSpPr>
            <a:spLocks noChangeArrowheads="1"/>
          </p:cNvSpPr>
          <p:nvPr/>
        </p:nvSpPr>
        <p:spPr bwMode="auto">
          <a:xfrm>
            <a:off x="7503305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7" name="AutoShape 5"/>
          <p:cNvSpPr>
            <a:spLocks noChangeArrowheads="1"/>
          </p:cNvSpPr>
          <p:nvPr/>
        </p:nvSpPr>
        <p:spPr bwMode="auto">
          <a:xfrm>
            <a:off x="6737505" y="166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8" name="AutoShape 60"/>
          <p:cNvSpPr>
            <a:spLocks noChangeArrowheads="1"/>
          </p:cNvSpPr>
          <p:nvPr/>
        </p:nvSpPr>
        <p:spPr bwMode="auto">
          <a:xfrm>
            <a:off x="7219705" y="202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9" name="AutoShape 60"/>
          <p:cNvSpPr>
            <a:spLocks noChangeArrowheads="1"/>
          </p:cNvSpPr>
          <p:nvPr/>
        </p:nvSpPr>
        <p:spPr bwMode="auto">
          <a:xfrm>
            <a:off x="7493305" y="17987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0" name="AutoShape 60"/>
          <p:cNvSpPr>
            <a:spLocks noChangeArrowheads="1"/>
          </p:cNvSpPr>
          <p:nvPr/>
        </p:nvSpPr>
        <p:spPr bwMode="auto">
          <a:xfrm>
            <a:off x="7310905" y="20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1" name="AutoShape 60"/>
          <p:cNvSpPr>
            <a:spLocks noChangeArrowheads="1"/>
          </p:cNvSpPr>
          <p:nvPr/>
        </p:nvSpPr>
        <p:spPr bwMode="auto">
          <a:xfrm>
            <a:off x="7402105" y="204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2" name="AutoShape 60"/>
          <p:cNvSpPr>
            <a:spLocks noChangeArrowheads="1"/>
          </p:cNvSpPr>
          <p:nvPr/>
        </p:nvSpPr>
        <p:spPr bwMode="auto">
          <a:xfrm>
            <a:off x="6702505" y="2234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3" name="AutoShape 60"/>
          <p:cNvSpPr>
            <a:spLocks noChangeArrowheads="1"/>
          </p:cNvSpPr>
          <p:nvPr/>
        </p:nvSpPr>
        <p:spPr bwMode="auto">
          <a:xfrm>
            <a:off x="6793705" y="224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" name="AutoShape 5"/>
          <p:cNvSpPr>
            <a:spLocks noChangeArrowheads="1"/>
          </p:cNvSpPr>
          <p:nvPr/>
        </p:nvSpPr>
        <p:spPr bwMode="auto">
          <a:xfrm>
            <a:off x="7067305" y="185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5" name="AutoShape 5"/>
          <p:cNvSpPr>
            <a:spLocks noChangeArrowheads="1"/>
          </p:cNvSpPr>
          <p:nvPr/>
        </p:nvSpPr>
        <p:spPr bwMode="auto">
          <a:xfrm>
            <a:off x="7412105" y="162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6" name="AutoShape 5"/>
          <p:cNvSpPr>
            <a:spLocks noChangeArrowheads="1"/>
          </p:cNvSpPr>
          <p:nvPr/>
        </p:nvSpPr>
        <p:spPr bwMode="auto">
          <a:xfrm>
            <a:off x="6715680" y="1997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2" name="AutoShape 16"/>
          <p:cNvSpPr>
            <a:spLocks noChangeArrowheads="1"/>
          </p:cNvSpPr>
          <p:nvPr/>
        </p:nvSpPr>
        <p:spPr bwMode="auto">
          <a:xfrm>
            <a:off x="7989543" y="233015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3" name="AutoShape 21"/>
          <p:cNvSpPr>
            <a:spLocks noChangeArrowheads="1"/>
          </p:cNvSpPr>
          <p:nvPr/>
        </p:nvSpPr>
        <p:spPr bwMode="auto">
          <a:xfrm>
            <a:off x="7851589" y="148349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4" name="AutoShape 25"/>
          <p:cNvSpPr>
            <a:spLocks noChangeArrowheads="1"/>
          </p:cNvSpPr>
          <p:nvPr/>
        </p:nvSpPr>
        <p:spPr bwMode="auto">
          <a:xfrm>
            <a:off x="7760361" y="1562286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5" name="AutoShape 28"/>
          <p:cNvSpPr>
            <a:spLocks noChangeArrowheads="1"/>
          </p:cNvSpPr>
          <p:nvPr/>
        </p:nvSpPr>
        <p:spPr bwMode="auto">
          <a:xfrm>
            <a:off x="8200044" y="15975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6" name="AutoShape 45"/>
          <p:cNvSpPr>
            <a:spLocks noChangeArrowheads="1"/>
          </p:cNvSpPr>
          <p:nvPr/>
        </p:nvSpPr>
        <p:spPr bwMode="auto">
          <a:xfrm>
            <a:off x="8368901" y="13550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7" name="AutoShape 55"/>
          <p:cNvSpPr>
            <a:spLocks noChangeArrowheads="1"/>
          </p:cNvSpPr>
          <p:nvPr/>
        </p:nvSpPr>
        <p:spPr bwMode="auto">
          <a:xfrm>
            <a:off x="7927789" y="182152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8" name="AutoShape 57"/>
          <p:cNvSpPr>
            <a:spLocks noChangeArrowheads="1"/>
          </p:cNvSpPr>
          <p:nvPr/>
        </p:nvSpPr>
        <p:spPr bwMode="auto">
          <a:xfrm>
            <a:off x="7743322" y="197969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9" name="AutoShape 67"/>
          <p:cNvSpPr>
            <a:spLocks noChangeArrowheads="1"/>
          </p:cNvSpPr>
          <p:nvPr/>
        </p:nvSpPr>
        <p:spPr bwMode="auto">
          <a:xfrm>
            <a:off x="7910168" y="20671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0" name="AutoShape 69"/>
          <p:cNvSpPr>
            <a:spLocks noChangeArrowheads="1"/>
          </p:cNvSpPr>
          <p:nvPr/>
        </p:nvSpPr>
        <p:spPr bwMode="auto">
          <a:xfrm>
            <a:off x="7943451" y="13348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1" name="AutoShape 5"/>
          <p:cNvSpPr>
            <a:spLocks noChangeArrowheads="1"/>
          </p:cNvSpPr>
          <p:nvPr/>
        </p:nvSpPr>
        <p:spPr bwMode="auto">
          <a:xfrm>
            <a:off x="7987901" y="19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2" name="AutoShape 5"/>
          <p:cNvSpPr>
            <a:spLocks noChangeArrowheads="1"/>
          </p:cNvSpPr>
          <p:nvPr/>
        </p:nvSpPr>
        <p:spPr bwMode="auto">
          <a:xfrm>
            <a:off x="7776698" y="11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3" name="AutoShape 5"/>
          <p:cNvSpPr>
            <a:spLocks noChangeArrowheads="1"/>
          </p:cNvSpPr>
          <p:nvPr/>
        </p:nvSpPr>
        <p:spPr bwMode="auto">
          <a:xfrm>
            <a:off x="8198880" y="14269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4" name="AutoShape 5"/>
          <p:cNvSpPr>
            <a:spLocks noChangeArrowheads="1"/>
          </p:cNvSpPr>
          <p:nvPr/>
        </p:nvSpPr>
        <p:spPr bwMode="auto">
          <a:xfrm>
            <a:off x="8017006" y="16685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5" name="AutoShape 61"/>
          <p:cNvSpPr>
            <a:spLocks noChangeArrowheads="1"/>
          </p:cNvSpPr>
          <p:nvPr/>
        </p:nvSpPr>
        <p:spPr bwMode="auto">
          <a:xfrm>
            <a:off x="8026001" y="199764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6" name="AutoShape 5"/>
          <p:cNvSpPr>
            <a:spLocks noChangeArrowheads="1"/>
          </p:cNvSpPr>
          <p:nvPr/>
        </p:nvSpPr>
        <p:spPr bwMode="auto">
          <a:xfrm>
            <a:off x="8471400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7" name="AutoShape 5"/>
          <p:cNvSpPr>
            <a:spLocks noChangeArrowheads="1"/>
          </p:cNvSpPr>
          <p:nvPr/>
        </p:nvSpPr>
        <p:spPr bwMode="auto">
          <a:xfrm>
            <a:off x="812151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8" name="AutoShape 5"/>
          <p:cNvSpPr>
            <a:spLocks noChangeArrowheads="1"/>
          </p:cNvSpPr>
          <p:nvPr/>
        </p:nvSpPr>
        <p:spPr bwMode="auto">
          <a:xfrm>
            <a:off x="8188773" y="16809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9" name="AutoShape 60"/>
          <p:cNvSpPr>
            <a:spLocks noChangeArrowheads="1"/>
          </p:cNvSpPr>
          <p:nvPr/>
        </p:nvSpPr>
        <p:spPr bwMode="auto">
          <a:xfrm>
            <a:off x="8216501" y="9281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0" name="AutoShape 60"/>
          <p:cNvSpPr>
            <a:spLocks noChangeArrowheads="1"/>
          </p:cNvSpPr>
          <p:nvPr/>
        </p:nvSpPr>
        <p:spPr bwMode="auto">
          <a:xfrm>
            <a:off x="8100668" y="183856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1" name="AutoShape 5"/>
          <p:cNvSpPr>
            <a:spLocks noChangeArrowheads="1"/>
          </p:cNvSpPr>
          <p:nvPr/>
        </p:nvSpPr>
        <p:spPr bwMode="auto">
          <a:xfrm>
            <a:off x="804822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2" name="AutoShape 5"/>
          <p:cNvSpPr>
            <a:spLocks noChangeArrowheads="1"/>
          </p:cNvSpPr>
          <p:nvPr/>
        </p:nvSpPr>
        <p:spPr bwMode="auto">
          <a:xfrm>
            <a:off x="7915988" y="18971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3" name="AutoShape 60"/>
          <p:cNvSpPr>
            <a:spLocks noChangeArrowheads="1"/>
          </p:cNvSpPr>
          <p:nvPr/>
        </p:nvSpPr>
        <p:spPr bwMode="auto">
          <a:xfrm>
            <a:off x="8476321" y="946336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4" name="AutoShape 5"/>
          <p:cNvSpPr>
            <a:spLocks noChangeArrowheads="1"/>
          </p:cNvSpPr>
          <p:nvPr/>
        </p:nvSpPr>
        <p:spPr bwMode="auto">
          <a:xfrm>
            <a:off x="8030288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5" name="AutoShape 60"/>
          <p:cNvSpPr>
            <a:spLocks noChangeArrowheads="1"/>
          </p:cNvSpPr>
          <p:nvPr/>
        </p:nvSpPr>
        <p:spPr bwMode="auto">
          <a:xfrm>
            <a:off x="8463886" y="127685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6" name="AutoShape 5"/>
          <p:cNvSpPr>
            <a:spLocks noChangeArrowheads="1"/>
          </p:cNvSpPr>
          <p:nvPr/>
        </p:nvSpPr>
        <p:spPr bwMode="auto">
          <a:xfrm>
            <a:off x="7856007" y="1242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7" name="AutoShape 61"/>
          <p:cNvSpPr>
            <a:spLocks noChangeArrowheads="1"/>
          </p:cNvSpPr>
          <p:nvPr/>
        </p:nvSpPr>
        <p:spPr bwMode="auto">
          <a:xfrm>
            <a:off x="7997639" y="2163312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8" name="AutoShape 5"/>
          <p:cNvSpPr>
            <a:spLocks noChangeArrowheads="1"/>
          </p:cNvSpPr>
          <p:nvPr/>
        </p:nvSpPr>
        <p:spPr bwMode="auto">
          <a:xfrm>
            <a:off x="7936700" y="15836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9" name="AutoShape 5"/>
          <p:cNvSpPr>
            <a:spLocks noChangeArrowheads="1"/>
          </p:cNvSpPr>
          <p:nvPr/>
        </p:nvSpPr>
        <p:spPr bwMode="auto">
          <a:xfrm>
            <a:off x="7992598" y="20843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0" name="AutoShape 5"/>
          <p:cNvSpPr>
            <a:spLocks noChangeArrowheads="1"/>
          </p:cNvSpPr>
          <p:nvPr/>
        </p:nvSpPr>
        <p:spPr bwMode="auto">
          <a:xfrm>
            <a:off x="8551357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1" name="AutoShape 5"/>
          <p:cNvSpPr>
            <a:spLocks noChangeArrowheads="1"/>
          </p:cNvSpPr>
          <p:nvPr/>
        </p:nvSpPr>
        <p:spPr bwMode="auto">
          <a:xfrm>
            <a:off x="7840318" y="19733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2" name="AutoShape 5"/>
          <p:cNvSpPr>
            <a:spLocks noChangeArrowheads="1"/>
          </p:cNvSpPr>
          <p:nvPr/>
        </p:nvSpPr>
        <p:spPr bwMode="auto">
          <a:xfrm>
            <a:off x="8035125" y="1906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3" name="AutoShape 5"/>
          <p:cNvSpPr>
            <a:spLocks noChangeArrowheads="1"/>
          </p:cNvSpPr>
          <p:nvPr/>
        </p:nvSpPr>
        <p:spPr bwMode="auto">
          <a:xfrm>
            <a:off x="7978376" y="1976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4" name="AutoShape 5"/>
          <p:cNvSpPr>
            <a:spLocks noChangeArrowheads="1"/>
          </p:cNvSpPr>
          <p:nvPr/>
        </p:nvSpPr>
        <p:spPr bwMode="auto">
          <a:xfrm>
            <a:off x="8646342" y="11276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5" name="AutoShape 5"/>
          <p:cNvSpPr>
            <a:spLocks noChangeArrowheads="1"/>
          </p:cNvSpPr>
          <p:nvPr/>
        </p:nvSpPr>
        <p:spPr bwMode="auto">
          <a:xfrm>
            <a:off x="8283176" y="126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6" name="AutoShape 5"/>
          <p:cNvSpPr>
            <a:spLocks noChangeArrowheads="1"/>
          </p:cNvSpPr>
          <p:nvPr/>
        </p:nvSpPr>
        <p:spPr bwMode="auto">
          <a:xfrm>
            <a:off x="7847832" y="1652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7275932" y="5255946"/>
            <a:ext cx="1172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Revised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 July 1, 2015</a:t>
            </a:r>
            <a:endParaRPr lang="en-US" sz="8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1" name="Text Box 46"/>
          <p:cNvSpPr txBox="1">
            <a:spLocks noChangeArrowheads="1"/>
          </p:cNvSpPr>
          <p:nvPr/>
        </p:nvSpPr>
        <p:spPr bwMode="auto">
          <a:xfrm>
            <a:off x="680293" y="4186148"/>
            <a:ext cx="4331629" cy="13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Campus Champion Institutions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Standard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112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60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Minority Serving Institutions – 12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and Minority Serving Institutions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Total Campus Champion Institutions –  </a:t>
            </a: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194</a:t>
            </a:r>
            <a:endParaRPr lang="en-US" sz="1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2" name="AutoShape 60"/>
          <p:cNvSpPr>
            <a:spLocks noChangeArrowheads="1"/>
          </p:cNvSpPr>
          <p:nvPr/>
        </p:nvSpPr>
        <p:spPr bwMode="auto">
          <a:xfrm>
            <a:off x="550333" y="4631206"/>
            <a:ext cx="167593" cy="176738"/>
          </a:xfrm>
          <a:prstGeom prst="star5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3" name="AutoShape 61"/>
          <p:cNvSpPr>
            <a:spLocks noChangeArrowheads="1"/>
          </p:cNvSpPr>
          <p:nvPr/>
        </p:nvSpPr>
        <p:spPr bwMode="auto">
          <a:xfrm>
            <a:off x="550333" y="4831566"/>
            <a:ext cx="167593" cy="176738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64" name="AutoShape 62"/>
          <p:cNvSpPr>
            <a:spLocks noChangeArrowheads="1"/>
          </p:cNvSpPr>
          <p:nvPr/>
        </p:nvSpPr>
        <p:spPr bwMode="auto">
          <a:xfrm>
            <a:off x="550333" y="5027460"/>
            <a:ext cx="167593" cy="176738"/>
          </a:xfrm>
          <a:prstGeom prst="star5">
            <a:avLst/>
          </a:prstGeom>
          <a:solidFill>
            <a:srgbClr val="3175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65" name="AutoShape 5"/>
          <p:cNvSpPr>
            <a:spLocks noChangeArrowheads="1"/>
          </p:cNvSpPr>
          <p:nvPr/>
        </p:nvSpPr>
        <p:spPr bwMode="auto">
          <a:xfrm>
            <a:off x="550333" y="4434836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9" name="AutoShape 5"/>
          <p:cNvSpPr>
            <a:spLocks noChangeArrowheads="1"/>
          </p:cNvSpPr>
          <p:nvPr/>
        </p:nvSpPr>
        <p:spPr bwMode="auto">
          <a:xfrm>
            <a:off x="5688801" y="3620800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1" name="AutoShape 61"/>
          <p:cNvSpPr>
            <a:spLocks noChangeArrowheads="1"/>
          </p:cNvSpPr>
          <p:nvPr/>
        </p:nvSpPr>
        <p:spPr bwMode="auto">
          <a:xfrm>
            <a:off x="7195900" y="293865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2" name="AutoShape 5"/>
          <p:cNvSpPr>
            <a:spLocks noChangeArrowheads="1"/>
          </p:cNvSpPr>
          <p:nvPr/>
        </p:nvSpPr>
        <p:spPr bwMode="auto">
          <a:xfrm>
            <a:off x="7857622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3" name="AutoShape 60"/>
          <p:cNvSpPr>
            <a:spLocks noChangeArrowheads="1"/>
          </p:cNvSpPr>
          <p:nvPr/>
        </p:nvSpPr>
        <p:spPr bwMode="auto">
          <a:xfrm>
            <a:off x="5435253" y="1697964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4" name="AutoShape 5"/>
          <p:cNvSpPr>
            <a:spLocks noChangeArrowheads="1"/>
          </p:cNvSpPr>
          <p:nvPr/>
        </p:nvSpPr>
        <p:spPr bwMode="auto">
          <a:xfrm>
            <a:off x="2355429" y="648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6" name="AutoShape 5"/>
          <p:cNvSpPr>
            <a:spLocks noChangeArrowheads="1"/>
          </p:cNvSpPr>
          <p:nvPr/>
        </p:nvSpPr>
        <p:spPr bwMode="auto">
          <a:xfrm>
            <a:off x="2209931" y="19700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8" name="AutoShape 5"/>
          <p:cNvSpPr>
            <a:spLocks noChangeArrowheads="1"/>
          </p:cNvSpPr>
          <p:nvPr/>
        </p:nvSpPr>
        <p:spPr bwMode="auto">
          <a:xfrm>
            <a:off x="7170900" y="16979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7" name="AutoShape 5"/>
          <p:cNvSpPr>
            <a:spLocks noChangeArrowheads="1"/>
          </p:cNvSpPr>
          <p:nvPr/>
        </p:nvSpPr>
        <p:spPr bwMode="auto">
          <a:xfrm>
            <a:off x="7801688" y="18261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5" name="AutoShape 60"/>
          <p:cNvSpPr>
            <a:spLocks noChangeArrowheads="1"/>
          </p:cNvSpPr>
          <p:nvPr/>
        </p:nvSpPr>
        <p:spPr bwMode="auto">
          <a:xfrm>
            <a:off x="4009224" y="3143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7" name="AutoShape 11"/>
          <p:cNvSpPr>
            <a:spLocks noChangeArrowheads="1"/>
          </p:cNvSpPr>
          <p:nvPr/>
        </p:nvSpPr>
        <p:spPr bwMode="auto">
          <a:xfrm>
            <a:off x="5608359" y="360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9" name="AutoShape 5"/>
          <p:cNvSpPr>
            <a:spLocks noChangeArrowheads="1"/>
          </p:cNvSpPr>
          <p:nvPr/>
        </p:nvSpPr>
        <p:spPr bwMode="auto">
          <a:xfrm>
            <a:off x="7175900" y="28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" name="AutoShape 33"/>
          <p:cNvSpPr>
            <a:spLocks noChangeArrowheads="1"/>
          </p:cNvSpPr>
          <p:nvPr/>
        </p:nvSpPr>
        <p:spPr bwMode="auto">
          <a:xfrm>
            <a:off x="6131681" y="261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1" name="AutoShape 5"/>
          <p:cNvSpPr>
            <a:spLocks noChangeArrowheads="1"/>
          </p:cNvSpPr>
          <p:nvPr/>
        </p:nvSpPr>
        <p:spPr bwMode="auto">
          <a:xfrm>
            <a:off x="7113505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" name="AutoShape 15"/>
          <p:cNvSpPr>
            <a:spLocks noChangeArrowheads="1"/>
          </p:cNvSpPr>
          <p:nvPr/>
        </p:nvSpPr>
        <p:spPr bwMode="auto">
          <a:xfrm>
            <a:off x="7630705" y="2966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3" name="AutoShape 60"/>
          <p:cNvSpPr>
            <a:spLocks noChangeArrowheads="1"/>
          </p:cNvSpPr>
          <p:nvPr/>
        </p:nvSpPr>
        <p:spPr bwMode="auto">
          <a:xfrm>
            <a:off x="5920059" y="3195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4" name="AutoShape 5"/>
          <p:cNvSpPr>
            <a:spLocks noChangeArrowheads="1"/>
          </p:cNvSpPr>
          <p:nvPr/>
        </p:nvSpPr>
        <p:spPr bwMode="auto">
          <a:xfrm>
            <a:off x="5938159" y="227761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6" name="AutoShape 5"/>
          <p:cNvSpPr>
            <a:spLocks noChangeArrowheads="1"/>
          </p:cNvSpPr>
          <p:nvPr/>
        </p:nvSpPr>
        <p:spPr bwMode="auto">
          <a:xfrm>
            <a:off x="8704921" y="11264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7" name="AutoShape 5"/>
          <p:cNvSpPr>
            <a:spLocks noChangeArrowheads="1"/>
          </p:cNvSpPr>
          <p:nvPr/>
        </p:nvSpPr>
        <p:spPr bwMode="auto">
          <a:xfrm>
            <a:off x="8779957" y="111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88" name="AutoShape 60"/>
          <p:cNvSpPr>
            <a:spLocks noChangeArrowheads="1"/>
          </p:cNvSpPr>
          <p:nvPr/>
        </p:nvSpPr>
        <p:spPr bwMode="auto">
          <a:xfrm>
            <a:off x="6623205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5" name="AutoShape 5"/>
          <p:cNvSpPr>
            <a:spLocks noChangeArrowheads="1"/>
          </p:cNvSpPr>
          <p:nvPr/>
        </p:nvSpPr>
        <p:spPr bwMode="auto">
          <a:xfrm>
            <a:off x="7788406" y="388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8" name="AutoShape 11"/>
          <p:cNvSpPr>
            <a:spLocks noChangeArrowheads="1"/>
          </p:cNvSpPr>
          <p:nvPr/>
        </p:nvSpPr>
        <p:spPr bwMode="auto">
          <a:xfrm>
            <a:off x="7425205" y="3127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310905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0" name="AutoShape 15"/>
          <p:cNvSpPr>
            <a:spLocks noChangeArrowheads="1"/>
          </p:cNvSpPr>
          <p:nvPr/>
        </p:nvSpPr>
        <p:spPr bwMode="auto">
          <a:xfrm>
            <a:off x="6944280" y="2681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1" name="AutoShape 31"/>
          <p:cNvSpPr>
            <a:spLocks noChangeArrowheads="1"/>
          </p:cNvSpPr>
          <p:nvPr/>
        </p:nvSpPr>
        <p:spPr bwMode="auto">
          <a:xfrm>
            <a:off x="5733801" y="152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2" name="AutoShape 62"/>
          <p:cNvSpPr>
            <a:spLocks noChangeArrowheads="1"/>
          </p:cNvSpPr>
          <p:nvPr/>
        </p:nvSpPr>
        <p:spPr bwMode="auto">
          <a:xfrm>
            <a:off x="8293136" y="45938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3" name="AutoShape 5"/>
          <p:cNvSpPr>
            <a:spLocks noChangeArrowheads="1"/>
          </p:cNvSpPr>
          <p:nvPr/>
        </p:nvSpPr>
        <p:spPr bwMode="auto">
          <a:xfrm>
            <a:off x="8347000" y="12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4252538" y="19528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" name="AutoShape 5"/>
          <p:cNvSpPr>
            <a:spLocks noChangeArrowheads="1"/>
          </p:cNvSpPr>
          <p:nvPr/>
        </p:nvSpPr>
        <p:spPr bwMode="auto">
          <a:xfrm>
            <a:off x="5206653" y="3257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" name="AutoShape 5"/>
          <p:cNvSpPr>
            <a:spLocks noChangeArrowheads="1"/>
          </p:cNvSpPr>
          <p:nvPr/>
        </p:nvSpPr>
        <p:spPr bwMode="auto">
          <a:xfrm>
            <a:off x="7207100" y="3013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" name="AutoShape 22"/>
          <p:cNvSpPr>
            <a:spLocks noChangeArrowheads="1"/>
          </p:cNvSpPr>
          <p:nvPr/>
        </p:nvSpPr>
        <p:spPr bwMode="auto">
          <a:xfrm>
            <a:off x="6575580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8" name="AutoShape 60"/>
          <p:cNvSpPr>
            <a:spLocks noChangeArrowheads="1"/>
          </p:cNvSpPr>
          <p:nvPr/>
        </p:nvSpPr>
        <p:spPr bwMode="auto">
          <a:xfrm>
            <a:off x="3361524" y="135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9" name="AutoShape 5"/>
          <p:cNvSpPr>
            <a:spLocks noChangeArrowheads="1"/>
          </p:cNvSpPr>
          <p:nvPr/>
        </p:nvSpPr>
        <p:spPr bwMode="auto">
          <a:xfrm>
            <a:off x="8532042" y="1220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0" name="AutoShape 14"/>
          <p:cNvSpPr>
            <a:spLocks noChangeArrowheads="1"/>
          </p:cNvSpPr>
          <p:nvPr/>
        </p:nvSpPr>
        <p:spPr bwMode="auto">
          <a:xfrm>
            <a:off x="2584029" y="2759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1" name="AutoShape 5"/>
          <p:cNvSpPr>
            <a:spLocks noChangeArrowheads="1"/>
          </p:cNvSpPr>
          <p:nvPr/>
        </p:nvSpPr>
        <p:spPr bwMode="auto">
          <a:xfrm>
            <a:off x="2469729" y="374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2" name="AutoShape 44"/>
          <p:cNvSpPr>
            <a:spLocks noChangeArrowheads="1"/>
          </p:cNvSpPr>
          <p:nvPr/>
        </p:nvSpPr>
        <p:spPr bwMode="auto">
          <a:xfrm>
            <a:off x="7630705" y="243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3" name="AutoShape 60"/>
          <p:cNvSpPr>
            <a:spLocks noChangeArrowheads="1"/>
          </p:cNvSpPr>
          <p:nvPr/>
        </p:nvSpPr>
        <p:spPr bwMode="auto">
          <a:xfrm>
            <a:off x="5156471" y="232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4" name="AutoShape 31"/>
          <p:cNvSpPr>
            <a:spLocks noChangeArrowheads="1"/>
          </p:cNvSpPr>
          <p:nvPr/>
        </p:nvSpPr>
        <p:spPr bwMode="auto">
          <a:xfrm>
            <a:off x="6726800" y="235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5" name="AutoShape 14"/>
          <p:cNvSpPr>
            <a:spLocks noChangeArrowheads="1"/>
          </p:cNvSpPr>
          <p:nvPr/>
        </p:nvSpPr>
        <p:spPr bwMode="auto">
          <a:xfrm>
            <a:off x="2438531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6" name="AutoShape 5"/>
          <p:cNvSpPr>
            <a:spLocks noChangeArrowheads="1"/>
          </p:cNvSpPr>
          <p:nvPr/>
        </p:nvSpPr>
        <p:spPr bwMode="auto">
          <a:xfrm>
            <a:off x="7763998" y="1726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7" name="AutoShape 5"/>
          <p:cNvSpPr>
            <a:spLocks noChangeArrowheads="1"/>
          </p:cNvSpPr>
          <p:nvPr/>
        </p:nvSpPr>
        <p:spPr bwMode="auto">
          <a:xfrm>
            <a:off x="6667420" y="1944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8" name="AutoShape 60"/>
          <p:cNvSpPr>
            <a:spLocks noChangeArrowheads="1"/>
          </p:cNvSpPr>
          <p:nvPr/>
        </p:nvSpPr>
        <p:spPr bwMode="auto">
          <a:xfrm>
            <a:off x="2964118" y="111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9" name="AutoShape 13"/>
          <p:cNvSpPr>
            <a:spLocks noChangeArrowheads="1"/>
          </p:cNvSpPr>
          <p:nvPr/>
        </p:nvSpPr>
        <p:spPr bwMode="auto">
          <a:xfrm>
            <a:off x="6333378" y="316725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0" name="AutoShape 14"/>
          <p:cNvSpPr>
            <a:spLocks noChangeArrowheads="1"/>
          </p:cNvSpPr>
          <p:nvPr/>
        </p:nvSpPr>
        <p:spPr bwMode="auto">
          <a:xfrm>
            <a:off x="3285324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1" name="AutoShape 14"/>
          <p:cNvSpPr>
            <a:spLocks noChangeArrowheads="1"/>
          </p:cNvSpPr>
          <p:nvPr/>
        </p:nvSpPr>
        <p:spPr bwMode="auto">
          <a:xfrm>
            <a:off x="2355429" y="2453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7" name="AutoShape 14"/>
          <p:cNvSpPr>
            <a:spLocks noChangeArrowheads="1"/>
          </p:cNvSpPr>
          <p:nvPr/>
        </p:nvSpPr>
        <p:spPr bwMode="auto">
          <a:xfrm>
            <a:off x="8521736" y="114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9" name="AutoShape 5"/>
          <p:cNvSpPr>
            <a:spLocks noChangeArrowheads="1"/>
          </p:cNvSpPr>
          <p:nvPr/>
        </p:nvSpPr>
        <p:spPr bwMode="auto">
          <a:xfrm>
            <a:off x="7872068" y="2681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6" name="AutoShape 60"/>
          <p:cNvSpPr>
            <a:spLocks noChangeArrowheads="1"/>
          </p:cNvSpPr>
          <p:nvPr/>
        </p:nvSpPr>
        <p:spPr bwMode="auto">
          <a:xfrm>
            <a:off x="5290900" y="1426925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8" name="AutoShape 5"/>
          <p:cNvSpPr>
            <a:spLocks noChangeArrowheads="1"/>
          </p:cNvSpPr>
          <p:nvPr/>
        </p:nvSpPr>
        <p:spPr bwMode="auto">
          <a:xfrm>
            <a:off x="8138768" y="13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7" name="AutoShape 5"/>
          <p:cNvSpPr>
            <a:spLocks noChangeArrowheads="1"/>
          </p:cNvSpPr>
          <p:nvPr/>
        </p:nvSpPr>
        <p:spPr bwMode="auto">
          <a:xfrm>
            <a:off x="2065629" y="1886077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8" name="AutoShape 14"/>
          <p:cNvSpPr>
            <a:spLocks noChangeArrowheads="1"/>
          </p:cNvSpPr>
          <p:nvPr/>
        </p:nvSpPr>
        <p:spPr bwMode="auto">
          <a:xfrm>
            <a:off x="2355615" y="25310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9" name="AutoShape 11"/>
          <p:cNvSpPr>
            <a:spLocks noChangeArrowheads="1"/>
          </p:cNvSpPr>
          <p:nvPr/>
        </p:nvSpPr>
        <p:spPr bwMode="auto">
          <a:xfrm>
            <a:off x="2634029" y="267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0" name="AutoShape 11"/>
          <p:cNvSpPr>
            <a:spLocks noChangeArrowheads="1"/>
          </p:cNvSpPr>
          <p:nvPr/>
        </p:nvSpPr>
        <p:spPr bwMode="auto">
          <a:xfrm>
            <a:off x="7147800" y="2905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1" name="AutoShape 5"/>
          <p:cNvSpPr>
            <a:spLocks noChangeArrowheads="1"/>
          </p:cNvSpPr>
          <p:nvPr/>
        </p:nvSpPr>
        <p:spPr bwMode="auto">
          <a:xfrm>
            <a:off x="7776698" y="244445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2" name="AutoShape 5"/>
          <p:cNvSpPr>
            <a:spLocks noChangeArrowheads="1"/>
          </p:cNvSpPr>
          <p:nvPr/>
        </p:nvSpPr>
        <p:spPr bwMode="auto">
          <a:xfrm>
            <a:off x="5176600" y="359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3" name="AutoShape 5"/>
          <p:cNvSpPr>
            <a:spLocks noChangeArrowheads="1"/>
          </p:cNvSpPr>
          <p:nvPr/>
        </p:nvSpPr>
        <p:spPr bwMode="auto">
          <a:xfrm>
            <a:off x="2291129" y="88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4" name="AutoShape 15"/>
          <p:cNvSpPr>
            <a:spLocks noChangeArrowheads="1"/>
          </p:cNvSpPr>
          <p:nvPr/>
        </p:nvSpPr>
        <p:spPr bwMode="auto">
          <a:xfrm>
            <a:off x="6682505" y="3064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3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35</Words>
  <Application>Microsoft Office PowerPoint</Application>
  <PresentationFormat>On-screen Show (16:10)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NCSA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Duensing</dc:creator>
  <cp:lastModifiedBy>BigPlayKay</cp:lastModifiedBy>
  <cp:revision>63</cp:revision>
  <dcterms:created xsi:type="dcterms:W3CDTF">2013-04-23T14:15:15Z</dcterms:created>
  <dcterms:modified xsi:type="dcterms:W3CDTF">2015-07-01T17:30:43Z</dcterms:modified>
</cp:coreProperties>
</file>