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CC1E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522" y="-72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227585" y="215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AutoShape 60"/>
          <p:cNvSpPr>
            <a:spLocks noChangeArrowheads="1"/>
          </p:cNvSpPr>
          <p:nvPr/>
        </p:nvSpPr>
        <p:spPr bwMode="auto">
          <a:xfrm>
            <a:off x="3356524" y="161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3452724" y="146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2" name="AutoShape 60"/>
          <p:cNvSpPr>
            <a:spLocks noChangeArrowheads="1"/>
          </p:cNvSpPr>
          <p:nvPr/>
        </p:nvSpPr>
        <p:spPr bwMode="auto">
          <a:xfrm>
            <a:off x="5962401" y="1625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4" name="AutoShape 60"/>
          <p:cNvSpPr>
            <a:spLocks noChangeArrowheads="1"/>
          </p:cNvSpPr>
          <p:nvPr/>
        </p:nvSpPr>
        <p:spPr bwMode="auto">
          <a:xfrm>
            <a:off x="6955400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7" name="AutoShape 62"/>
          <p:cNvSpPr>
            <a:spLocks noChangeArrowheads="1"/>
          </p:cNvSpPr>
          <p:nvPr/>
        </p:nvSpPr>
        <p:spPr bwMode="auto">
          <a:xfrm>
            <a:off x="6696800" y="24939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218224" y="5255946"/>
            <a:ext cx="1229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 July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23,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2015</a:t>
            </a: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109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66</a:t>
            </a: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10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 </a:t>
            </a: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197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5" name="AutoShape 60"/>
          <p:cNvSpPr>
            <a:spLocks noChangeArrowheads="1"/>
          </p:cNvSpPr>
          <p:nvPr/>
        </p:nvSpPr>
        <p:spPr bwMode="auto">
          <a:xfrm>
            <a:off x="4009224" y="3143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88" name="AutoShape 60"/>
          <p:cNvSpPr>
            <a:spLocks noChangeArrowheads="1"/>
          </p:cNvSpPr>
          <p:nvPr/>
        </p:nvSpPr>
        <p:spPr bwMode="auto">
          <a:xfrm>
            <a:off x="6623205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0" name="AutoShape 15"/>
          <p:cNvSpPr>
            <a:spLocks noChangeArrowheads="1"/>
          </p:cNvSpPr>
          <p:nvPr/>
        </p:nvSpPr>
        <p:spPr bwMode="auto">
          <a:xfrm>
            <a:off x="6944280" y="2681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1" name="AutoShape 31"/>
          <p:cNvSpPr>
            <a:spLocks noChangeArrowheads="1"/>
          </p:cNvSpPr>
          <p:nvPr/>
        </p:nvSpPr>
        <p:spPr bwMode="auto">
          <a:xfrm>
            <a:off x="5733801" y="152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" name="AutoShape 22"/>
          <p:cNvSpPr>
            <a:spLocks noChangeArrowheads="1"/>
          </p:cNvSpPr>
          <p:nvPr/>
        </p:nvSpPr>
        <p:spPr bwMode="auto">
          <a:xfrm>
            <a:off x="6575580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9" name="AutoShape 11"/>
          <p:cNvSpPr>
            <a:spLocks noChangeArrowheads="1"/>
          </p:cNvSpPr>
          <p:nvPr/>
        </p:nvSpPr>
        <p:spPr bwMode="auto">
          <a:xfrm>
            <a:off x="2634029" y="267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0" name="AutoShape 11"/>
          <p:cNvSpPr>
            <a:spLocks noChangeArrowheads="1"/>
          </p:cNvSpPr>
          <p:nvPr/>
        </p:nvSpPr>
        <p:spPr bwMode="auto">
          <a:xfrm>
            <a:off x="7147800" y="2905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1" name="AutoShape 5"/>
          <p:cNvSpPr>
            <a:spLocks noChangeArrowheads="1"/>
          </p:cNvSpPr>
          <p:nvPr/>
        </p:nvSpPr>
        <p:spPr bwMode="auto">
          <a:xfrm>
            <a:off x="7776698" y="244445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2" name="AutoShape 5"/>
          <p:cNvSpPr>
            <a:spLocks noChangeArrowheads="1"/>
          </p:cNvSpPr>
          <p:nvPr/>
        </p:nvSpPr>
        <p:spPr bwMode="auto">
          <a:xfrm>
            <a:off x="5176600" y="359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3" name="AutoShape 5"/>
          <p:cNvSpPr>
            <a:spLocks noChangeArrowheads="1"/>
          </p:cNvSpPr>
          <p:nvPr/>
        </p:nvSpPr>
        <p:spPr bwMode="auto">
          <a:xfrm>
            <a:off x="2291129" y="88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4" name="AutoShape 15"/>
          <p:cNvSpPr>
            <a:spLocks noChangeArrowheads="1"/>
          </p:cNvSpPr>
          <p:nvPr/>
        </p:nvSpPr>
        <p:spPr bwMode="auto">
          <a:xfrm>
            <a:off x="6682505" y="3064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5" name="AutoShape 31"/>
          <p:cNvSpPr>
            <a:spLocks noChangeArrowheads="1"/>
          </p:cNvSpPr>
          <p:nvPr/>
        </p:nvSpPr>
        <p:spPr bwMode="auto">
          <a:xfrm>
            <a:off x="5938159" y="226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6" name="AutoShape 31"/>
          <p:cNvSpPr>
            <a:spLocks noChangeArrowheads="1"/>
          </p:cNvSpPr>
          <p:nvPr/>
        </p:nvSpPr>
        <p:spPr bwMode="auto">
          <a:xfrm>
            <a:off x="5645753" y="20908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7" name="AutoShape 31"/>
          <p:cNvSpPr>
            <a:spLocks noChangeArrowheads="1"/>
          </p:cNvSpPr>
          <p:nvPr/>
        </p:nvSpPr>
        <p:spPr bwMode="auto">
          <a:xfrm>
            <a:off x="5683801" y="1865392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8" name="AutoShape 31"/>
          <p:cNvSpPr>
            <a:spLocks noChangeArrowheads="1"/>
          </p:cNvSpPr>
          <p:nvPr/>
        </p:nvSpPr>
        <p:spPr bwMode="auto">
          <a:xfrm>
            <a:off x="6884905" y="30529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9" name="AutoShape 31"/>
          <p:cNvSpPr>
            <a:spLocks noChangeArrowheads="1"/>
          </p:cNvSpPr>
          <p:nvPr/>
        </p:nvSpPr>
        <p:spPr bwMode="auto">
          <a:xfrm>
            <a:off x="6535439" y="25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0" name="AutoShape 31"/>
          <p:cNvSpPr>
            <a:spLocks noChangeArrowheads="1"/>
          </p:cNvSpPr>
          <p:nvPr/>
        </p:nvSpPr>
        <p:spPr bwMode="auto">
          <a:xfrm>
            <a:off x="5531453" y="25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35</Words>
  <Application>Microsoft Office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NCSA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Kay Hunt</cp:lastModifiedBy>
  <cp:revision>65</cp:revision>
  <dcterms:created xsi:type="dcterms:W3CDTF">2013-04-23T14:15:15Z</dcterms:created>
  <dcterms:modified xsi:type="dcterms:W3CDTF">2015-07-23T23:36:59Z</dcterms:modified>
</cp:coreProperties>
</file>