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2D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10" d="100"/>
          <a:sy n="210" d="100"/>
        </p:scale>
        <p:origin x="-2032" y="-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6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51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13_ppt_graphic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00750"/>
            <a:ext cx="91440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0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idx="4294967295"/>
          </p:nvPr>
        </p:nvSpPr>
        <p:spPr>
          <a:xfrm>
            <a:off x="435430" y="1251858"/>
            <a:ext cx="8279190" cy="204409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42D2B"/>
                </a:solidFill>
                <a:latin typeface="Arial"/>
                <a:cs typeface="Arial"/>
              </a:rPr>
              <a:t>Title goes here</a:t>
            </a:r>
            <a:br>
              <a:rPr lang="en-US" sz="5400" b="1" dirty="0" smtClean="0">
                <a:solidFill>
                  <a:srgbClr val="C42D2B"/>
                </a:solidFill>
                <a:latin typeface="Arial"/>
                <a:cs typeface="Arial"/>
              </a:rPr>
            </a:br>
            <a:r>
              <a:rPr lang="en-US" sz="5400" b="1" dirty="0" smtClean="0">
                <a:solidFill>
                  <a:srgbClr val="C42D2B"/>
                </a:solidFill>
                <a:latin typeface="Arial"/>
                <a:cs typeface="Arial"/>
              </a:rPr>
              <a:t>Can be two lines</a:t>
            </a:r>
            <a:endParaRPr lang="en-US" sz="54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4294967295"/>
          </p:nvPr>
        </p:nvSpPr>
        <p:spPr>
          <a:xfrm>
            <a:off x="435430" y="3295954"/>
            <a:ext cx="8279190" cy="191104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latin typeface="Arial"/>
                <a:cs typeface="Arial"/>
              </a:rPr>
              <a:t>Subtitle and/or date go here</a:t>
            </a:r>
          </a:p>
          <a:p>
            <a:pPr marL="0" indent="0" algn="ctr">
              <a:buNone/>
            </a:pPr>
            <a:r>
              <a:rPr lang="en-US" dirty="0">
                <a:latin typeface="Arial"/>
                <a:cs typeface="Arial"/>
              </a:rPr>
              <a:t>Can be up to three lines</a:t>
            </a:r>
          </a:p>
        </p:txBody>
      </p:sp>
    </p:spTree>
    <p:extLst>
      <p:ext uri="{BB962C8B-B14F-4D97-AF65-F5344CB8AC3E}">
        <p14:creationId xmlns:p14="http://schemas.microsoft.com/office/powerpoint/2010/main" val="402487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76767" y="332620"/>
            <a:ext cx="8001000" cy="1366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solidFill>
                  <a:srgbClr val="C42D2B"/>
                </a:solidFill>
                <a:latin typeface="Arial"/>
                <a:cs typeface="Arial"/>
              </a:rPr>
              <a:t>Title goes here</a:t>
            </a:r>
            <a:br>
              <a:rPr lang="en-US" sz="3600" b="1" dirty="0" smtClean="0">
                <a:solidFill>
                  <a:srgbClr val="C42D2B"/>
                </a:solidFill>
                <a:latin typeface="Arial"/>
                <a:cs typeface="Arial"/>
              </a:rPr>
            </a:br>
            <a:r>
              <a:rPr lang="en-US" sz="3600" b="1" dirty="0" smtClean="0">
                <a:solidFill>
                  <a:srgbClr val="C42D2B"/>
                </a:solidFill>
                <a:latin typeface="Arial"/>
                <a:cs typeface="Arial"/>
              </a:rPr>
              <a:t>Can be up to two lines</a:t>
            </a:r>
            <a:endParaRPr lang="en-US" sz="3600" b="1" dirty="0">
              <a:solidFill>
                <a:srgbClr val="C42D2B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76766" y="1602619"/>
            <a:ext cx="8392281" cy="41970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Text goes here</a:t>
            </a: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And here</a:t>
            </a:r>
          </a:p>
          <a:p>
            <a:pPr marL="457200" indent="-457200"/>
            <a:r>
              <a:rPr lang="en-US" sz="2800" dirty="0" smtClean="0">
                <a:latin typeface="Arial"/>
                <a:cs typeface="Arial"/>
              </a:rPr>
              <a:t>And here</a:t>
            </a:r>
            <a:endParaRPr lang="en-US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51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26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Title goes here Can be two lines</vt:lpstr>
      <vt:lpstr>PowerPoint Presentation</vt:lpstr>
    </vt:vector>
  </TitlesOfParts>
  <Company>Univ of Ill\NCSA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McKenna</dc:creator>
  <cp:lastModifiedBy>Steve Duensing</cp:lastModifiedBy>
  <cp:revision>18</cp:revision>
  <dcterms:created xsi:type="dcterms:W3CDTF">2012-11-30T15:55:31Z</dcterms:created>
  <dcterms:modified xsi:type="dcterms:W3CDTF">2013-04-09T15:10:10Z</dcterms:modified>
</cp:coreProperties>
</file>