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notesSlides/notesSlide5.xml" ContentType="application/vnd.openxmlformats-officedocument.presentationml.notesSlide+xml"/>
  <Override PartName="/ppt/charts/chart7.xml" ContentType="application/vnd.openxmlformats-officedocument.drawingml.chart+xml"/>
  <Override PartName="/ppt/notesSlides/notesSlide6.xml" ContentType="application/vnd.openxmlformats-officedocument.presentationml.notesSlide+xml"/>
  <Override PartName="/ppt/charts/chart8.xml" ContentType="application/vnd.openxmlformats-officedocument.drawingml.chart+xml"/>
  <Override PartName="/ppt/notesSlides/notesSlide7.xml" ContentType="application/vnd.openxmlformats-officedocument.presentationml.notesSlide+xml"/>
  <Override PartName="/ppt/charts/chart9.xml" ContentType="application/vnd.openxmlformats-officedocument.drawingml.chart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9" r:id="rId14"/>
    <p:sldId id="268" r:id="rId15"/>
    <p:sldId id="270" r:id="rId16"/>
    <p:sldId id="272" r:id="rId17"/>
    <p:sldId id="271" r:id="rId18"/>
    <p:sldId id="273" r:id="rId19"/>
    <p:sldId id="274" r:id="rId20"/>
    <p:sldId id="275" r:id="rId21"/>
    <p:sldId id="276" r:id="rId22"/>
  </p:sldIdLst>
  <p:sldSz cx="9144000" cy="6858000" type="screen4x3"/>
  <p:notesSz cx="9296400" cy="7010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16" autoAdjust="0"/>
    <p:restoredTop sz="84793" autoAdjust="0"/>
  </p:normalViewPr>
  <p:slideViewPr>
    <p:cSldViewPr snapToGrid="0" snapToObjects="1" showGuides="1">
      <p:cViewPr varScale="1">
        <p:scale>
          <a:sx n="128" d="100"/>
          <a:sy n="128" d="100"/>
        </p:scale>
        <p:origin x="-536" y="-120"/>
      </p:cViewPr>
      <p:guideLst>
        <p:guide orient="horz" pos="4176"/>
        <p:guide pos="5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notesViewPr>
    <p:cSldViewPr snapToGrid="0" snapToObjects="1">
      <p:cViewPr varScale="1">
        <p:scale>
          <a:sx n="146" d="100"/>
          <a:sy n="146" d="100"/>
        </p:scale>
        <p:origin x="-784" y="-112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hart:Documents:HPSS:HPSS%20usage%202011-to-present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hart:Documents:HPSS:HPSS%20storage%20Big%20Data%2020130602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hart:Documents:HPSS:HPSS%20storage%20Big%20Data%2020130602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hart:Documents:HPSS:HPSS%20storage%20Big%20Data%2020130602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hart:Documents:HPSS:HPSS%20storage%20Big%20Data%202013060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hart:Documents:Papers:Storage%20Acctg%20-%20XSEDE13:GLADE%20activity%20by%20file%20space%207-6-13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hart:Documents:Papers:Storage%20Acctg%20-%20XSEDE13:HPSS%20top%20projec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hart:Documents:Papers:Storage%20Acctg%20-%20XSEDE13:GLADE%20users%207-6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hart:Documents:HPSS:HPSS%20usage%202011-to-present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hart:Documents:Papers:Storage%20Acctg%20-%20XSEDE13:HPSS%20daily%20read%20write%20activity%207-7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hart:Documents:Papers:Storage%20Acctg%20-%20XSEDE13:All%20user%20weekly%20HPC%20GLADE%20HPS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hart:Documents:Papers:Storage%20Acctg%20-%20XSEDE13:bcash%20weekly%20HPC%20GLADE%20HPS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hart:Documents:Papers:Storage%20Acctg%20-%20XSEDE13:user%20compute%20v%20storage%20us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PB</c:v>
          </c:tx>
          <c:marker>
            <c:symbol val="none"/>
          </c:marker>
          <c:cat>
            <c:numRef>
              <c:f>'HPSS since April 2011'!$A$91:$A$117</c:f>
              <c:numCache>
                <c:formatCode>m/d/yy;@</c:formatCode>
                <c:ptCount val="27"/>
                <c:pt idx="0">
                  <c:v>41280.0</c:v>
                </c:pt>
                <c:pt idx="1">
                  <c:v>41287.0</c:v>
                </c:pt>
                <c:pt idx="2">
                  <c:v>41294.0</c:v>
                </c:pt>
                <c:pt idx="3">
                  <c:v>41301.0</c:v>
                </c:pt>
                <c:pt idx="4">
                  <c:v>41308.0</c:v>
                </c:pt>
                <c:pt idx="5">
                  <c:v>41315.0</c:v>
                </c:pt>
                <c:pt idx="6">
                  <c:v>41322.0</c:v>
                </c:pt>
                <c:pt idx="7">
                  <c:v>41329.0</c:v>
                </c:pt>
                <c:pt idx="8">
                  <c:v>41336.0</c:v>
                </c:pt>
                <c:pt idx="9">
                  <c:v>41343.0</c:v>
                </c:pt>
                <c:pt idx="10">
                  <c:v>41350.0</c:v>
                </c:pt>
                <c:pt idx="11">
                  <c:v>41357.0</c:v>
                </c:pt>
                <c:pt idx="12">
                  <c:v>41364.0</c:v>
                </c:pt>
                <c:pt idx="13">
                  <c:v>41371.0</c:v>
                </c:pt>
                <c:pt idx="14">
                  <c:v>41378.0</c:v>
                </c:pt>
                <c:pt idx="15">
                  <c:v>41385.0</c:v>
                </c:pt>
                <c:pt idx="16">
                  <c:v>41392.0</c:v>
                </c:pt>
                <c:pt idx="17">
                  <c:v>41399.0</c:v>
                </c:pt>
                <c:pt idx="18">
                  <c:v>41406.0</c:v>
                </c:pt>
                <c:pt idx="19">
                  <c:v>41413.0</c:v>
                </c:pt>
                <c:pt idx="20">
                  <c:v>41420.0</c:v>
                </c:pt>
                <c:pt idx="21">
                  <c:v>41427.0</c:v>
                </c:pt>
                <c:pt idx="22">
                  <c:v>41434.0</c:v>
                </c:pt>
                <c:pt idx="23">
                  <c:v>41441.0</c:v>
                </c:pt>
                <c:pt idx="24">
                  <c:v>41448.0</c:v>
                </c:pt>
                <c:pt idx="25">
                  <c:v>41455.0</c:v>
                </c:pt>
                <c:pt idx="26">
                  <c:v>41462.0</c:v>
                </c:pt>
              </c:numCache>
            </c:numRef>
          </c:cat>
          <c:val>
            <c:numRef>
              <c:f>'HPSS since April 2011'!$D$91:$D$117</c:f>
              <c:numCache>
                <c:formatCode>#,##0</c:formatCode>
                <c:ptCount val="27"/>
                <c:pt idx="0">
                  <c:v>1.6505524444E7</c:v>
                </c:pt>
                <c:pt idx="1">
                  <c:v>1.66966296887E7</c:v>
                </c:pt>
                <c:pt idx="2">
                  <c:v>1.68753613296E7</c:v>
                </c:pt>
                <c:pt idx="3">
                  <c:v>1.68753613296E7</c:v>
                </c:pt>
                <c:pt idx="4">
                  <c:v>1.75271402446E7</c:v>
                </c:pt>
                <c:pt idx="5">
                  <c:v>1.79233480281E7</c:v>
                </c:pt>
                <c:pt idx="6">
                  <c:v>1.81998518895E7</c:v>
                </c:pt>
                <c:pt idx="7">
                  <c:v>1.83866276467E7</c:v>
                </c:pt>
                <c:pt idx="8">
                  <c:v>1.85504507822E7</c:v>
                </c:pt>
                <c:pt idx="9">
                  <c:v>1.86558211232E7</c:v>
                </c:pt>
                <c:pt idx="10">
                  <c:v>1.87375084801E7</c:v>
                </c:pt>
                <c:pt idx="11">
                  <c:v>1.87591434295E7</c:v>
                </c:pt>
                <c:pt idx="12">
                  <c:v>1.87306128005E7</c:v>
                </c:pt>
                <c:pt idx="13">
                  <c:v>1.88363202328E7</c:v>
                </c:pt>
                <c:pt idx="14">
                  <c:v>1.89396252244E7</c:v>
                </c:pt>
                <c:pt idx="15">
                  <c:v>1.90820719589E7</c:v>
                </c:pt>
                <c:pt idx="16">
                  <c:v>1.93116969268E7</c:v>
                </c:pt>
                <c:pt idx="17">
                  <c:v>1.95392029154E7</c:v>
                </c:pt>
                <c:pt idx="18">
                  <c:v>1.97383255993E7</c:v>
                </c:pt>
                <c:pt idx="19">
                  <c:v>2.00094083927E7</c:v>
                </c:pt>
                <c:pt idx="20">
                  <c:v>2.02705438244E7</c:v>
                </c:pt>
                <c:pt idx="21">
                  <c:v>2.04511333837E7</c:v>
                </c:pt>
                <c:pt idx="22">
                  <c:v>2.07584142953E7</c:v>
                </c:pt>
                <c:pt idx="23">
                  <c:v>2.11279502922E7</c:v>
                </c:pt>
                <c:pt idx="24">
                  <c:v>2.1474732437E7</c:v>
                </c:pt>
                <c:pt idx="25">
                  <c:v>2.17404070742E7</c:v>
                </c:pt>
                <c:pt idx="26">
                  <c:v>2.18754872032E7</c:v>
                </c:pt>
              </c:numCache>
            </c:numRef>
          </c:val>
          <c:smooth val="0"/>
        </c:ser>
        <c:ser>
          <c:idx val="1"/>
          <c:order val="1"/>
          <c:tx>
            <c:v>PB (w/2nd copy)</c:v>
          </c:tx>
          <c:spPr>
            <a:ln>
              <a:solidFill>
                <a:schemeClr val="accent5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numRef>
              <c:f>'HPSS since April 2011'!$A$91:$A$117</c:f>
              <c:numCache>
                <c:formatCode>m/d/yy;@</c:formatCode>
                <c:ptCount val="27"/>
                <c:pt idx="0">
                  <c:v>41280.0</c:v>
                </c:pt>
                <c:pt idx="1">
                  <c:v>41287.0</c:v>
                </c:pt>
                <c:pt idx="2">
                  <c:v>41294.0</c:v>
                </c:pt>
                <c:pt idx="3">
                  <c:v>41301.0</c:v>
                </c:pt>
                <c:pt idx="4">
                  <c:v>41308.0</c:v>
                </c:pt>
                <c:pt idx="5">
                  <c:v>41315.0</c:v>
                </c:pt>
                <c:pt idx="6">
                  <c:v>41322.0</c:v>
                </c:pt>
                <c:pt idx="7">
                  <c:v>41329.0</c:v>
                </c:pt>
                <c:pt idx="8">
                  <c:v>41336.0</c:v>
                </c:pt>
                <c:pt idx="9">
                  <c:v>41343.0</c:v>
                </c:pt>
                <c:pt idx="10">
                  <c:v>41350.0</c:v>
                </c:pt>
                <c:pt idx="11">
                  <c:v>41357.0</c:v>
                </c:pt>
                <c:pt idx="12">
                  <c:v>41364.0</c:v>
                </c:pt>
                <c:pt idx="13">
                  <c:v>41371.0</c:v>
                </c:pt>
                <c:pt idx="14">
                  <c:v>41378.0</c:v>
                </c:pt>
                <c:pt idx="15">
                  <c:v>41385.0</c:v>
                </c:pt>
                <c:pt idx="16">
                  <c:v>41392.0</c:v>
                </c:pt>
                <c:pt idx="17">
                  <c:v>41399.0</c:v>
                </c:pt>
                <c:pt idx="18">
                  <c:v>41406.0</c:v>
                </c:pt>
                <c:pt idx="19">
                  <c:v>41413.0</c:v>
                </c:pt>
                <c:pt idx="20">
                  <c:v>41420.0</c:v>
                </c:pt>
                <c:pt idx="21">
                  <c:v>41427.0</c:v>
                </c:pt>
                <c:pt idx="22">
                  <c:v>41434.0</c:v>
                </c:pt>
                <c:pt idx="23">
                  <c:v>41441.0</c:v>
                </c:pt>
                <c:pt idx="24">
                  <c:v>41448.0</c:v>
                </c:pt>
                <c:pt idx="25">
                  <c:v>41455.0</c:v>
                </c:pt>
                <c:pt idx="26">
                  <c:v>41462.0</c:v>
                </c:pt>
              </c:numCache>
            </c:numRef>
          </c:cat>
          <c:val>
            <c:numRef>
              <c:f>'HPSS since April 2011'!$E$91:$E$117</c:f>
              <c:numCache>
                <c:formatCode>#,##0</c:formatCode>
                <c:ptCount val="27"/>
                <c:pt idx="0">
                  <c:v>1.9501542292E7</c:v>
                </c:pt>
                <c:pt idx="1">
                  <c:v>1.96652346129E7</c:v>
                </c:pt>
                <c:pt idx="2">
                  <c:v>1.98372110058E7</c:v>
                </c:pt>
                <c:pt idx="3">
                  <c:v>1.98372110058E7</c:v>
                </c:pt>
                <c:pt idx="4">
                  <c:v>2.04816622407E7</c:v>
                </c:pt>
                <c:pt idx="5">
                  <c:v>2.08773628128E7</c:v>
                </c:pt>
                <c:pt idx="6">
                  <c:v>2.11538610695E7</c:v>
                </c:pt>
                <c:pt idx="7">
                  <c:v>2.13406027972E7</c:v>
                </c:pt>
                <c:pt idx="8">
                  <c:v>2.15044259336E7</c:v>
                </c:pt>
                <c:pt idx="9">
                  <c:v>2.16097290377E7</c:v>
                </c:pt>
                <c:pt idx="10">
                  <c:v>2.16889008262E7</c:v>
                </c:pt>
                <c:pt idx="11">
                  <c:v>2.17063828295E7</c:v>
                </c:pt>
                <c:pt idx="12">
                  <c:v>2.16750963531E7</c:v>
                </c:pt>
                <c:pt idx="13">
                  <c:v>2.17658830494E7</c:v>
                </c:pt>
                <c:pt idx="14">
                  <c:v>2.18562504251E7</c:v>
                </c:pt>
                <c:pt idx="15">
                  <c:v>2.19986953265E7</c:v>
                </c:pt>
                <c:pt idx="16">
                  <c:v>2.22260374608E7</c:v>
                </c:pt>
                <c:pt idx="17">
                  <c:v>2.24535431977E7</c:v>
                </c:pt>
                <c:pt idx="18">
                  <c:v>2.26526658012E7</c:v>
                </c:pt>
                <c:pt idx="19">
                  <c:v>2.29237485298E7</c:v>
                </c:pt>
                <c:pt idx="20">
                  <c:v>2.31847490129E7</c:v>
                </c:pt>
                <c:pt idx="21">
                  <c:v>2.33653281275E7</c:v>
                </c:pt>
                <c:pt idx="22">
                  <c:v>2.36720430645E7</c:v>
                </c:pt>
                <c:pt idx="23">
                  <c:v>2.40349030777E7</c:v>
                </c:pt>
                <c:pt idx="24">
                  <c:v>2.43816689001E7</c:v>
                </c:pt>
                <c:pt idx="25">
                  <c:v>2.46473292585E7</c:v>
                </c:pt>
                <c:pt idx="26">
                  <c:v>2.47824015E7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1093560"/>
        <c:axId val="2144369496"/>
      </c:lineChart>
      <c:dateAx>
        <c:axId val="2091093560"/>
        <c:scaling>
          <c:orientation val="minMax"/>
        </c:scaling>
        <c:delete val="0"/>
        <c:axPos val="b"/>
        <c:numFmt formatCode="m/d/yy;@" sourceLinked="1"/>
        <c:majorTickMark val="none"/>
        <c:minorTickMark val="none"/>
        <c:tickLblPos val="nextTo"/>
        <c:crossAx val="2144369496"/>
        <c:crosses val="autoZero"/>
        <c:auto val="1"/>
        <c:lblOffset val="100"/>
        <c:baseTimeUnit val="days"/>
      </c:dateAx>
      <c:valAx>
        <c:axId val="2144369496"/>
        <c:scaling>
          <c:orientation val="minMax"/>
        </c:scaling>
        <c:delete val="0"/>
        <c:axPos val="l"/>
        <c:majorGridlines/>
        <c:minorGridlines/>
        <c:numFmt formatCode="#,##0" sourceLinked="1"/>
        <c:majorTickMark val="none"/>
        <c:minorTickMark val="none"/>
        <c:tickLblPos val="nextTo"/>
        <c:spPr>
          <a:ln w="9525">
            <a:noFill/>
          </a:ln>
        </c:spPr>
        <c:crossAx val="2091093560"/>
        <c:crosses val="autoZero"/>
        <c:crossBetween val="between"/>
        <c:dispUnits>
          <c:builtInUnit val="millions"/>
        </c:dispUnits>
      </c:valAx>
    </c:plotArea>
    <c:legend>
      <c:legendPos val="t"/>
      <c:layout/>
      <c:overlay val="0"/>
    </c:legend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'HPSS storage by user as of 2013'!$N$2</c:f>
              <c:strCache>
                <c:ptCount val="1"/>
                <c:pt idx="0">
                  <c:v>Users</c:v>
                </c:pt>
              </c:strCache>
            </c:strRef>
          </c:tx>
          <c:invertIfNegative val="0"/>
          <c:cat>
            <c:strRef>
              <c:f>'HPSS storage by user as of 2013'!$M$3:$M$7</c:f>
              <c:strCache>
                <c:ptCount val="5"/>
                <c:pt idx="0">
                  <c:v>&lt;0.1 GB</c:v>
                </c:pt>
                <c:pt idx="1">
                  <c:v>&lt;1 GB</c:v>
                </c:pt>
                <c:pt idx="2">
                  <c:v>&lt;10 GB</c:v>
                </c:pt>
                <c:pt idx="3">
                  <c:v>&lt;100 GB</c:v>
                </c:pt>
                <c:pt idx="4">
                  <c:v>&lt;1000 GB</c:v>
                </c:pt>
              </c:strCache>
            </c:strRef>
          </c:cat>
          <c:val>
            <c:numRef>
              <c:f>'HPSS storage by user as of 2013'!$N$3:$N$7</c:f>
              <c:numCache>
                <c:formatCode>#,##0</c:formatCode>
                <c:ptCount val="5"/>
                <c:pt idx="0">
                  <c:v>406.0</c:v>
                </c:pt>
                <c:pt idx="1">
                  <c:v>444.0</c:v>
                </c:pt>
                <c:pt idx="2">
                  <c:v>135.0</c:v>
                </c:pt>
                <c:pt idx="3">
                  <c:v>52.0</c:v>
                </c:pt>
                <c:pt idx="4">
                  <c:v>14.0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0891016"/>
        <c:axId val="-2120879544"/>
      </c:barChart>
      <c:catAx>
        <c:axId val="-21208910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Average file size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 rot="-2400000"/>
          <a:lstStyle/>
          <a:p>
            <a:pPr>
              <a:defRPr/>
            </a:pPr>
            <a:endParaRPr lang="en-US"/>
          </a:p>
        </c:txPr>
        <c:crossAx val="-2120879544"/>
        <c:crosses val="autoZero"/>
        <c:auto val="1"/>
        <c:lblAlgn val="ctr"/>
        <c:lblOffset val="100"/>
        <c:noMultiLvlLbl val="0"/>
      </c:catAx>
      <c:valAx>
        <c:axId val="-21208795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users</a:t>
                </a:r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crossAx val="-21208910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'HPSS storage by user as of 2013'!$N$13</c:f>
              <c:strCache>
                <c:ptCount val="1"/>
                <c:pt idx="0">
                  <c:v>Users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'HPSS storage by user as of 2013'!$M$14:$M$21</c:f>
              <c:strCache>
                <c:ptCount val="8"/>
                <c:pt idx="0">
                  <c:v>&lt;1 GB</c:v>
                </c:pt>
                <c:pt idx="1">
                  <c:v>&lt;10 GB</c:v>
                </c:pt>
                <c:pt idx="2">
                  <c:v>&lt;100 GB</c:v>
                </c:pt>
                <c:pt idx="3">
                  <c:v>&lt;1000 GB</c:v>
                </c:pt>
                <c:pt idx="4">
                  <c:v>&lt;10000 GB</c:v>
                </c:pt>
                <c:pt idx="5">
                  <c:v>&lt;100000 GB</c:v>
                </c:pt>
                <c:pt idx="6">
                  <c:v>&lt;1000000 GB</c:v>
                </c:pt>
                <c:pt idx="7">
                  <c:v>&gt;1000000 GB</c:v>
                </c:pt>
              </c:strCache>
            </c:strRef>
          </c:cat>
          <c:val>
            <c:numRef>
              <c:f>'HPSS storage by user as of 2013'!$N$14:$N$21</c:f>
              <c:numCache>
                <c:formatCode>General</c:formatCode>
                <c:ptCount val="8"/>
                <c:pt idx="0">
                  <c:v>89.0</c:v>
                </c:pt>
                <c:pt idx="1">
                  <c:v>49.0</c:v>
                </c:pt>
                <c:pt idx="2">
                  <c:v>118.0</c:v>
                </c:pt>
                <c:pt idx="3">
                  <c:v>198.0</c:v>
                </c:pt>
                <c:pt idx="4">
                  <c:v>356.0</c:v>
                </c:pt>
                <c:pt idx="5">
                  <c:v>212.0</c:v>
                </c:pt>
                <c:pt idx="6">
                  <c:v>28.0</c:v>
                </c:pt>
                <c:pt idx="7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0757528"/>
        <c:axId val="-2120751848"/>
      </c:barChart>
      <c:catAx>
        <c:axId val="-21207575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Data stored per</a:t>
                </a:r>
                <a:r>
                  <a:rPr lang="en-US" baseline="0"/>
                  <a:t> user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-2120751848"/>
        <c:crosses val="autoZero"/>
        <c:auto val="1"/>
        <c:lblAlgn val="ctr"/>
        <c:lblOffset val="100"/>
        <c:noMultiLvlLbl val="0"/>
      </c:catAx>
      <c:valAx>
        <c:axId val="-212075184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users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207575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'HPSS storage by user as of 2013'!$P$2</c:f>
              <c:strCache>
                <c:ptCount val="1"/>
                <c:pt idx="0">
                  <c:v>GB</c:v>
                </c:pt>
              </c:strCache>
            </c:strRef>
          </c:tx>
          <c:invertIfNegative val="0"/>
          <c:cat>
            <c:strRef>
              <c:f>'HPSS storage by user as of 2013'!$M$3:$M$7</c:f>
              <c:strCache>
                <c:ptCount val="5"/>
                <c:pt idx="0">
                  <c:v>&lt;0.1 GB</c:v>
                </c:pt>
                <c:pt idx="1">
                  <c:v>&lt;1 GB</c:v>
                </c:pt>
                <c:pt idx="2">
                  <c:v>&lt;10 GB</c:v>
                </c:pt>
                <c:pt idx="3">
                  <c:v>&lt;100 GB</c:v>
                </c:pt>
                <c:pt idx="4">
                  <c:v>&lt;1000 GB</c:v>
                </c:pt>
              </c:strCache>
            </c:strRef>
          </c:cat>
          <c:val>
            <c:numRef>
              <c:f>'HPSS storage by user as of 2013'!$P$3:$P$7</c:f>
              <c:numCache>
                <c:formatCode>#,##0</c:formatCode>
                <c:ptCount val="5"/>
                <c:pt idx="0">
                  <c:v>2.11823345E6</c:v>
                </c:pt>
                <c:pt idx="1">
                  <c:v>9.96187611000001E6</c:v>
                </c:pt>
                <c:pt idx="2">
                  <c:v>4.427332828E6</c:v>
                </c:pt>
                <c:pt idx="3">
                  <c:v>1.22066644900002E6</c:v>
                </c:pt>
                <c:pt idx="4">
                  <c:v>393345.2119999863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41164936"/>
        <c:axId val="2140322616"/>
      </c:barChart>
      <c:catAx>
        <c:axId val="21411649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Average file size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 rot="-2700000"/>
          <a:lstStyle/>
          <a:p>
            <a:pPr>
              <a:defRPr/>
            </a:pPr>
            <a:endParaRPr lang="en-US"/>
          </a:p>
        </c:txPr>
        <c:crossAx val="2140322616"/>
        <c:crosses val="autoZero"/>
        <c:auto val="1"/>
        <c:lblAlgn val="ctr"/>
        <c:lblOffset val="100"/>
        <c:noMultiLvlLbl val="0"/>
      </c:catAx>
      <c:valAx>
        <c:axId val="21403226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GB stored (millions)</a:t>
                </a:r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crossAx val="2141164936"/>
        <c:crosses val="autoZero"/>
        <c:crossBetween val="between"/>
        <c:dispUnits>
          <c:builtInUnit val="millions"/>
        </c:dispUnits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'HPSS storage by user as of 2013'!$P$13</c:f>
              <c:strCache>
                <c:ptCount val="1"/>
                <c:pt idx="0">
                  <c:v>GB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'HPSS storage by user as of 2013'!$M$14:$M$21</c:f>
              <c:strCache>
                <c:ptCount val="8"/>
                <c:pt idx="0">
                  <c:v>&lt;1 GB</c:v>
                </c:pt>
                <c:pt idx="1">
                  <c:v>&lt;10 GB</c:v>
                </c:pt>
                <c:pt idx="2">
                  <c:v>&lt;100 GB</c:v>
                </c:pt>
                <c:pt idx="3">
                  <c:v>&lt;1000 GB</c:v>
                </c:pt>
                <c:pt idx="4">
                  <c:v>&lt;10000 GB</c:v>
                </c:pt>
                <c:pt idx="5">
                  <c:v>&lt;100000 GB</c:v>
                </c:pt>
                <c:pt idx="6">
                  <c:v>&lt;1000000 GB</c:v>
                </c:pt>
                <c:pt idx="7">
                  <c:v>&gt;1000000 GB</c:v>
                </c:pt>
              </c:strCache>
            </c:strRef>
          </c:cat>
          <c:val>
            <c:numRef>
              <c:f>'HPSS storage by user as of 2013'!$P$14:$P$21</c:f>
              <c:numCache>
                <c:formatCode>#,##0</c:formatCode>
                <c:ptCount val="8"/>
                <c:pt idx="0">
                  <c:v>16.457</c:v>
                </c:pt>
                <c:pt idx="1">
                  <c:v>194.891</c:v>
                </c:pt>
                <c:pt idx="2">
                  <c:v>5619.120000000007</c:v>
                </c:pt>
                <c:pt idx="3">
                  <c:v>80824.01400000007</c:v>
                </c:pt>
                <c:pt idx="4">
                  <c:v>1.378565201E6</c:v>
                </c:pt>
                <c:pt idx="5">
                  <c:v>6.78558729400001E6</c:v>
                </c:pt>
                <c:pt idx="6">
                  <c:v>8.46831076E6</c:v>
                </c:pt>
                <c:pt idx="7">
                  <c:v>1.402336312E6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1790584"/>
        <c:axId val="2140065560"/>
      </c:barChart>
      <c:catAx>
        <c:axId val="-21217905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Data stored per user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2140065560"/>
        <c:crosses val="autoZero"/>
        <c:auto val="1"/>
        <c:lblAlgn val="ctr"/>
        <c:lblOffset val="100"/>
        <c:noMultiLvlLbl val="0"/>
      </c:catAx>
      <c:valAx>
        <c:axId val="21400655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GB stored (millions)</a:t>
                </a:r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crossAx val="-2121790584"/>
        <c:crosses val="autoZero"/>
        <c:crossBetween val="between"/>
        <c:dispUnits>
          <c:builtInUnit val="millions"/>
        </c:dispUnits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0770997375328"/>
          <c:y val="0.124270850072312"/>
          <c:w val="0.744580489938758"/>
          <c:h val="0.700168528041138"/>
        </c:manualLayout>
      </c:layout>
      <c:areaChart>
        <c:grouping val="stacked"/>
        <c:varyColors val="0"/>
        <c:ser>
          <c:idx val="0"/>
          <c:order val="0"/>
          <c:tx>
            <c:strRef>
              <c:f>Sheet2!$B$4</c:f>
              <c:strCache>
                <c:ptCount val="1"/>
                <c:pt idx="0">
                  <c:v>/glade/p/work</c:v>
                </c:pt>
              </c:strCache>
            </c:strRef>
          </c:tx>
          <c:cat>
            <c:numRef>
              <c:f>Sheet2!$A$5:$A$31</c:f>
              <c:numCache>
                <c:formatCode>m/d/yy</c:formatCode>
                <c:ptCount val="27"/>
                <c:pt idx="0">
                  <c:v>39817.0</c:v>
                </c:pt>
                <c:pt idx="1">
                  <c:v>39824.0</c:v>
                </c:pt>
                <c:pt idx="2">
                  <c:v>39831.0</c:v>
                </c:pt>
                <c:pt idx="3">
                  <c:v>39838.0</c:v>
                </c:pt>
                <c:pt idx="4">
                  <c:v>39845.0</c:v>
                </c:pt>
                <c:pt idx="5">
                  <c:v>39852.0</c:v>
                </c:pt>
                <c:pt idx="6">
                  <c:v>39859.0</c:v>
                </c:pt>
                <c:pt idx="7">
                  <c:v>39866.0</c:v>
                </c:pt>
                <c:pt idx="8">
                  <c:v>39873.0</c:v>
                </c:pt>
                <c:pt idx="9">
                  <c:v>39880.0</c:v>
                </c:pt>
                <c:pt idx="10">
                  <c:v>39887.0</c:v>
                </c:pt>
                <c:pt idx="11">
                  <c:v>39894.0</c:v>
                </c:pt>
                <c:pt idx="12">
                  <c:v>39901.0</c:v>
                </c:pt>
                <c:pt idx="13">
                  <c:v>39908.0</c:v>
                </c:pt>
                <c:pt idx="14">
                  <c:v>39915.0</c:v>
                </c:pt>
                <c:pt idx="15">
                  <c:v>39922.0</c:v>
                </c:pt>
                <c:pt idx="16">
                  <c:v>39929.0</c:v>
                </c:pt>
                <c:pt idx="17">
                  <c:v>39936.0</c:v>
                </c:pt>
                <c:pt idx="18">
                  <c:v>39943.0</c:v>
                </c:pt>
                <c:pt idx="19">
                  <c:v>39950.0</c:v>
                </c:pt>
                <c:pt idx="20">
                  <c:v>39957.0</c:v>
                </c:pt>
                <c:pt idx="21">
                  <c:v>39964.0</c:v>
                </c:pt>
                <c:pt idx="22">
                  <c:v>39971.0</c:v>
                </c:pt>
                <c:pt idx="23">
                  <c:v>39978.0</c:v>
                </c:pt>
                <c:pt idx="24">
                  <c:v>39985.0</c:v>
                </c:pt>
                <c:pt idx="25">
                  <c:v>39992.0</c:v>
                </c:pt>
                <c:pt idx="26">
                  <c:v>39999.0</c:v>
                </c:pt>
              </c:numCache>
            </c:numRef>
          </c:cat>
          <c:val>
            <c:numRef>
              <c:f>Sheet2!$B$5:$B$31</c:f>
              <c:numCache>
                <c:formatCode>#,##0.00</c:formatCode>
                <c:ptCount val="27"/>
                <c:pt idx="0">
                  <c:v>20.8872129917145</c:v>
                </c:pt>
                <c:pt idx="1">
                  <c:v>25.8494529724121</c:v>
                </c:pt>
                <c:pt idx="2">
                  <c:v>29.8387500047684</c:v>
                </c:pt>
                <c:pt idx="3">
                  <c:v>34.4766176939011</c:v>
                </c:pt>
                <c:pt idx="4">
                  <c:v>44.08237147331238</c:v>
                </c:pt>
                <c:pt idx="5">
                  <c:v>47.0124824047089</c:v>
                </c:pt>
                <c:pt idx="6">
                  <c:v>51.4233094453812</c:v>
                </c:pt>
                <c:pt idx="7">
                  <c:v>55.1737959384918</c:v>
                </c:pt>
                <c:pt idx="8">
                  <c:v>59.2185429334641</c:v>
                </c:pt>
                <c:pt idx="9">
                  <c:v>62.53899109363559</c:v>
                </c:pt>
                <c:pt idx="10">
                  <c:v>66.39610993862151</c:v>
                </c:pt>
                <c:pt idx="11">
                  <c:v>68.9361324310303</c:v>
                </c:pt>
                <c:pt idx="12">
                  <c:v>73.45249629020688</c:v>
                </c:pt>
                <c:pt idx="13">
                  <c:v>75.0948321819305</c:v>
                </c:pt>
                <c:pt idx="14">
                  <c:v>78.44822013378138</c:v>
                </c:pt>
                <c:pt idx="15">
                  <c:v>78.85708153247826</c:v>
                </c:pt>
                <c:pt idx="16">
                  <c:v>81.4135541915894</c:v>
                </c:pt>
                <c:pt idx="17">
                  <c:v>84.1115266084671</c:v>
                </c:pt>
                <c:pt idx="18">
                  <c:v>86.4535830020905</c:v>
                </c:pt>
                <c:pt idx="19">
                  <c:v>87.43119764328</c:v>
                </c:pt>
                <c:pt idx="20">
                  <c:v>90.2069430351257</c:v>
                </c:pt>
                <c:pt idx="21">
                  <c:v>92.4800548553467</c:v>
                </c:pt>
                <c:pt idx="22">
                  <c:v>94.00878918170928</c:v>
                </c:pt>
                <c:pt idx="23">
                  <c:v>97.4505044221878</c:v>
                </c:pt>
                <c:pt idx="24">
                  <c:v>99.727242231369</c:v>
                </c:pt>
                <c:pt idx="25">
                  <c:v>100.52474462986</c:v>
                </c:pt>
                <c:pt idx="26">
                  <c:v>101.992176294327</c:v>
                </c:pt>
              </c:numCache>
            </c:numRef>
          </c:val>
        </c:ser>
        <c:ser>
          <c:idx val="1"/>
          <c:order val="1"/>
          <c:tx>
            <c:strRef>
              <c:f>Sheet2!$C$4</c:f>
              <c:strCache>
                <c:ptCount val="1"/>
                <c:pt idx="0">
                  <c:v>/glade/project</c:v>
                </c:pt>
              </c:strCache>
            </c:strRef>
          </c:tx>
          <c:cat>
            <c:numRef>
              <c:f>Sheet2!$A$5:$A$31</c:f>
              <c:numCache>
                <c:formatCode>m/d/yy</c:formatCode>
                <c:ptCount val="27"/>
                <c:pt idx="0">
                  <c:v>39817.0</c:v>
                </c:pt>
                <c:pt idx="1">
                  <c:v>39824.0</c:v>
                </c:pt>
                <c:pt idx="2">
                  <c:v>39831.0</c:v>
                </c:pt>
                <c:pt idx="3">
                  <c:v>39838.0</c:v>
                </c:pt>
                <c:pt idx="4">
                  <c:v>39845.0</c:v>
                </c:pt>
                <c:pt idx="5">
                  <c:v>39852.0</c:v>
                </c:pt>
                <c:pt idx="6">
                  <c:v>39859.0</c:v>
                </c:pt>
                <c:pt idx="7">
                  <c:v>39866.0</c:v>
                </c:pt>
                <c:pt idx="8">
                  <c:v>39873.0</c:v>
                </c:pt>
                <c:pt idx="9">
                  <c:v>39880.0</c:v>
                </c:pt>
                <c:pt idx="10">
                  <c:v>39887.0</c:v>
                </c:pt>
                <c:pt idx="11">
                  <c:v>39894.0</c:v>
                </c:pt>
                <c:pt idx="12">
                  <c:v>39901.0</c:v>
                </c:pt>
                <c:pt idx="13">
                  <c:v>39908.0</c:v>
                </c:pt>
                <c:pt idx="14">
                  <c:v>39915.0</c:v>
                </c:pt>
                <c:pt idx="15">
                  <c:v>39922.0</c:v>
                </c:pt>
                <c:pt idx="16">
                  <c:v>39929.0</c:v>
                </c:pt>
                <c:pt idx="17">
                  <c:v>39936.0</c:v>
                </c:pt>
                <c:pt idx="18">
                  <c:v>39943.0</c:v>
                </c:pt>
                <c:pt idx="19">
                  <c:v>39950.0</c:v>
                </c:pt>
                <c:pt idx="20">
                  <c:v>39957.0</c:v>
                </c:pt>
                <c:pt idx="21">
                  <c:v>39964.0</c:v>
                </c:pt>
                <c:pt idx="22">
                  <c:v>39971.0</c:v>
                </c:pt>
                <c:pt idx="23">
                  <c:v>39978.0</c:v>
                </c:pt>
                <c:pt idx="24">
                  <c:v>39985.0</c:v>
                </c:pt>
                <c:pt idx="25">
                  <c:v>39992.0</c:v>
                </c:pt>
                <c:pt idx="26">
                  <c:v>39999.0</c:v>
                </c:pt>
              </c:numCache>
            </c:numRef>
          </c:cat>
          <c:val>
            <c:numRef>
              <c:f>Sheet2!$C$5:$C$31</c:f>
              <c:numCache>
                <c:formatCode>#,##0.00</c:formatCode>
                <c:ptCount val="27"/>
                <c:pt idx="0">
                  <c:v>106.434423446655</c:v>
                </c:pt>
                <c:pt idx="1">
                  <c:v>172.721722602844</c:v>
                </c:pt>
                <c:pt idx="2">
                  <c:v>238.963343143463</c:v>
                </c:pt>
                <c:pt idx="3">
                  <c:v>310.2415162324908</c:v>
                </c:pt>
                <c:pt idx="4">
                  <c:v>421.11723279953</c:v>
                </c:pt>
                <c:pt idx="5">
                  <c:v>586.179996371269</c:v>
                </c:pt>
                <c:pt idx="6">
                  <c:v>793.978160262108</c:v>
                </c:pt>
                <c:pt idx="7">
                  <c:v>843.2601217031479</c:v>
                </c:pt>
                <c:pt idx="8">
                  <c:v>867.5926535129551</c:v>
                </c:pt>
                <c:pt idx="9">
                  <c:v>840.20011651516</c:v>
                </c:pt>
                <c:pt idx="10">
                  <c:v>841.79107260704</c:v>
                </c:pt>
                <c:pt idx="11">
                  <c:v>891.668628692627</c:v>
                </c:pt>
                <c:pt idx="12">
                  <c:v>993.949013710022</c:v>
                </c:pt>
                <c:pt idx="13">
                  <c:v>1037.39967787266</c:v>
                </c:pt>
                <c:pt idx="14">
                  <c:v>1061.60622346401</c:v>
                </c:pt>
                <c:pt idx="15">
                  <c:v>1028.67470812798</c:v>
                </c:pt>
                <c:pt idx="16">
                  <c:v>968.770580172539</c:v>
                </c:pt>
                <c:pt idx="17">
                  <c:v>988.250112891197</c:v>
                </c:pt>
                <c:pt idx="18">
                  <c:v>1009.8063429594</c:v>
                </c:pt>
                <c:pt idx="19">
                  <c:v>1019.32675051689</c:v>
                </c:pt>
                <c:pt idx="20">
                  <c:v>1031.21969139576</c:v>
                </c:pt>
                <c:pt idx="21">
                  <c:v>1075.8591953516</c:v>
                </c:pt>
                <c:pt idx="22">
                  <c:v>1117.21824705601</c:v>
                </c:pt>
                <c:pt idx="23">
                  <c:v>1115.40498459339</c:v>
                </c:pt>
                <c:pt idx="24">
                  <c:v>1137.51944029331</c:v>
                </c:pt>
                <c:pt idx="25">
                  <c:v>1185.05932796001</c:v>
                </c:pt>
                <c:pt idx="26">
                  <c:v>1192.80472314358</c:v>
                </c:pt>
              </c:numCache>
            </c:numRef>
          </c:val>
        </c:ser>
        <c:ser>
          <c:idx val="2"/>
          <c:order val="2"/>
          <c:tx>
            <c:strRef>
              <c:f>Sheet2!$D$4</c:f>
              <c:strCache>
                <c:ptCount val="1"/>
                <c:pt idx="0">
                  <c:v>/glade/scratch</c:v>
                </c:pt>
              </c:strCache>
            </c:strRef>
          </c:tx>
          <c:cat>
            <c:numRef>
              <c:f>Sheet2!$A$5:$A$31</c:f>
              <c:numCache>
                <c:formatCode>m/d/yy</c:formatCode>
                <c:ptCount val="27"/>
                <c:pt idx="0">
                  <c:v>39817.0</c:v>
                </c:pt>
                <c:pt idx="1">
                  <c:v>39824.0</c:v>
                </c:pt>
                <c:pt idx="2">
                  <c:v>39831.0</c:v>
                </c:pt>
                <c:pt idx="3">
                  <c:v>39838.0</c:v>
                </c:pt>
                <c:pt idx="4">
                  <c:v>39845.0</c:v>
                </c:pt>
                <c:pt idx="5">
                  <c:v>39852.0</c:v>
                </c:pt>
                <c:pt idx="6">
                  <c:v>39859.0</c:v>
                </c:pt>
                <c:pt idx="7">
                  <c:v>39866.0</c:v>
                </c:pt>
                <c:pt idx="8">
                  <c:v>39873.0</c:v>
                </c:pt>
                <c:pt idx="9">
                  <c:v>39880.0</c:v>
                </c:pt>
                <c:pt idx="10">
                  <c:v>39887.0</c:v>
                </c:pt>
                <c:pt idx="11">
                  <c:v>39894.0</c:v>
                </c:pt>
                <c:pt idx="12">
                  <c:v>39901.0</c:v>
                </c:pt>
                <c:pt idx="13">
                  <c:v>39908.0</c:v>
                </c:pt>
                <c:pt idx="14">
                  <c:v>39915.0</c:v>
                </c:pt>
                <c:pt idx="15">
                  <c:v>39922.0</c:v>
                </c:pt>
                <c:pt idx="16">
                  <c:v>39929.0</c:v>
                </c:pt>
                <c:pt idx="17">
                  <c:v>39936.0</c:v>
                </c:pt>
                <c:pt idx="18">
                  <c:v>39943.0</c:v>
                </c:pt>
                <c:pt idx="19">
                  <c:v>39950.0</c:v>
                </c:pt>
                <c:pt idx="20">
                  <c:v>39957.0</c:v>
                </c:pt>
                <c:pt idx="21">
                  <c:v>39964.0</c:v>
                </c:pt>
                <c:pt idx="22">
                  <c:v>39971.0</c:v>
                </c:pt>
                <c:pt idx="23">
                  <c:v>39978.0</c:v>
                </c:pt>
                <c:pt idx="24">
                  <c:v>39985.0</c:v>
                </c:pt>
                <c:pt idx="25">
                  <c:v>39992.0</c:v>
                </c:pt>
                <c:pt idx="26">
                  <c:v>39999.0</c:v>
                </c:pt>
              </c:numCache>
            </c:numRef>
          </c:cat>
          <c:val>
            <c:numRef>
              <c:f>Sheet2!$D$5:$D$31</c:f>
              <c:numCache>
                <c:formatCode>#,##0.00</c:formatCode>
                <c:ptCount val="27"/>
                <c:pt idx="0">
                  <c:v>421.2369385957718</c:v>
                </c:pt>
                <c:pt idx="1">
                  <c:v>423.944213986397</c:v>
                </c:pt>
                <c:pt idx="2">
                  <c:v>526.599298357964</c:v>
                </c:pt>
                <c:pt idx="3">
                  <c:v>579.481149077415</c:v>
                </c:pt>
                <c:pt idx="4">
                  <c:v>635.288411617279</c:v>
                </c:pt>
                <c:pt idx="5">
                  <c:v>710.128029227257</c:v>
                </c:pt>
                <c:pt idx="6">
                  <c:v>773.878383278847</c:v>
                </c:pt>
                <c:pt idx="7">
                  <c:v>837.253453731537</c:v>
                </c:pt>
                <c:pt idx="8">
                  <c:v>901.030712366104</c:v>
                </c:pt>
                <c:pt idx="9">
                  <c:v>990.3079127073288</c:v>
                </c:pt>
                <c:pt idx="10">
                  <c:v>1111.25497412682</c:v>
                </c:pt>
                <c:pt idx="11">
                  <c:v>1182.19939208031</c:v>
                </c:pt>
                <c:pt idx="12">
                  <c:v>1319.47642827034</c:v>
                </c:pt>
                <c:pt idx="13">
                  <c:v>1300.86841285229</c:v>
                </c:pt>
                <c:pt idx="14">
                  <c:v>1341.43744659424</c:v>
                </c:pt>
                <c:pt idx="15">
                  <c:v>1443.37764298916</c:v>
                </c:pt>
                <c:pt idx="16">
                  <c:v>1542.79126226902</c:v>
                </c:pt>
                <c:pt idx="17">
                  <c:v>1571.08553898335</c:v>
                </c:pt>
                <c:pt idx="18">
                  <c:v>1601.39072930813</c:v>
                </c:pt>
                <c:pt idx="19">
                  <c:v>1621.21683084965</c:v>
                </c:pt>
                <c:pt idx="20">
                  <c:v>1672.21310222149</c:v>
                </c:pt>
                <c:pt idx="21">
                  <c:v>1713.99984586239</c:v>
                </c:pt>
                <c:pt idx="22">
                  <c:v>1726.43283069134</c:v>
                </c:pt>
                <c:pt idx="23">
                  <c:v>1824.13768339157</c:v>
                </c:pt>
                <c:pt idx="24">
                  <c:v>1852.8770378828</c:v>
                </c:pt>
                <c:pt idx="25">
                  <c:v>1894.03392422199</c:v>
                </c:pt>
                <c:pt idx="26">
                  <c:v>1893.57207596302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9449208"/>
        <c:axId val="2086738072"/>
      </c:areaChart>
      <c:dateAx>
        <c:axId val="2089449208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crossAx val="2086738072"/>
        <c:crosses val="autoZero"/>
        <c:auto val="1"/>
        <c:lblOffset val="100"/>
        <c:baseTimeUnit val="days"/>
      </c:dateAx>
      <c:valAx>
        <c:axId val="2086738072"/>
        <c:scaling>
          <c:orientation val="minMax"/>
        </c:scaling>
        <c:delete val="0"/>
        <c:axPos val="l"/>
        <c:majorGridlines/>
        <c:minorGridlines/>
        <c:title>
          <c:tx>
            <c:rich>
              <a:bodyPr rot="0" vert="horz" anchor="t" anchorCtr="0"/>
              <a:lstStyle/>
              <a:p>
                <a:pPr>
                  <a:defRPr/>
                </a:pPr>
                <a:r>
                  <a:rPr lang="en-US"/>
                  <a:t>TB</a:t>
                </a:r>
              </a:p>
            </c:rich>
          </c:tx>
          <c:layout>
            <c:manualLayout>
              <c:xMode val="edge"/>
              <c:yMode val="edge"/>
              <c:x val="0.230555555555556"/>
              <c:y val="0.106242768761048"/>
            </c:manualLayout>
          </c:layout>
          <c:overlay val="0"/>
          <c:spPr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c:spPr>
        </c:title>
        <c:numFmt formatCode="#,##0" sourceLinked="0"/>
        <c:majorTickMark val="out"/>
        <c:minorTickMark val="none"/>
        <c:tickLblPos val="nextTo"/>
        <c:crossAx val="2089449208"/>
        <c:crosses val="autoZero"/>
        <c:crossBetween val="midCat"/>
      </c:valAx>
    </c:plotArea>
    <c:legend>
      <c:legendPos val="t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zero"/>
    <c:showDLblsOverMax val="0"/>
  </c:chart>
  <c:spPr>
    <a:ln>
      <a:solidFill>
        <a:schemeClr val="tx1"/>
      </a:solidFill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Sheet2!$E$1</c:f>
              <c:strCache>
                <c:ptCount val="1"/>
                <c:pt idx="0">
                  <c:v>% Projects</c:v>
                </c:pt>
              </c:strCache>
            </c:strRef>
          </c:tx>
          <c:cat>
            <c:strRef>
              <c:f>Sheet2!$A$2:$A$6</c:f>
              <c:strCache>
                <c:ptCount val="5"/>
                <c:pt idx="0">
                  <c:v>0-1 TB</c:v>
                </c:pt>
                <c:pt idx="1">
                  <c:v>1-10 TB</c:v>
                </c:pt>
                <c:pt idx="2">
                  <c:v>10-100 TB</c:v>
                </c:pt>
                <c:pt idx="3">
                  <c:v>100-1000 TB</c:v>
                </c:pt>
                <c:pt idx="4">
                  <c:v>&gt;1000 TB</c:v>
                </c:pt>
              </c:strCache>
            </c:strRef>
          </c:cat>
          <c:val>
            <c:numRef>
              <c:f>Sheet2!$E$2:$E$6</c:f>
              <c:numCache>
                <c:formatCode>0.00%</c:formatCode>
                <c:ptCount val="5"/>
                <c:pt idx="0">
                  <c:v>0.375838926174497</c:v>
                </c:pt>
                <c:pt idx="1">
                  <c:v>0.664429530201342</c:v>
                </c:pt>
                <c:pt idx="2">
                  <c:v>0.914988814317673</c:v>
                </c:pt>
                <c:pt idx="3">
                  <c:v>0.991051454138702</c:v>
                </c:pt>
                <c:pt idx="4">
                  <c:v>1.0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Sheet2!$F$1</c:f>
              <c:strCache>
                <c:ptCount val="1"/>
                <c:pt idx="0">
                  <c:v>% Files</c:v>
                </c:pt>
              </c:strCache>
            </c:strRef>
          </c:tx>
          <c:spPr>
            <a:ln>
              <a:solidFill>
                <a:schemeClr val="accent5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c:spPr>
          </c:marker>
          <c:cat>
            <c:strRef>
              <c:f>Sheet2!$A$2:$A$6</c:f>
              <c:strCache>
                <c:ptCount val="5"/>
                <c:pt idx="0">
                  <c:v>0-1 TB</c:v>
                </c:pt>
                <c:pt idx="1">
                  <c:v>1-10 TB</c:v>
                </c:pt>
                <c:pt idx="2">
                  <c:v>10-100 TB</c:v>
                </c:pt>
                <c:pt idx="3">
                  <c:v>100-1000 TB</c:v>
                </c:pt>
                <c:pt idx="4">
                  <c:v>&gt;1000 TB</c:v>
                </c:pt>
              </c:strCache>
            </c:strRef>
          </c:cat>
          <c:val>
            <c:numRef>
              <c:f>Sheet2!$F$2:$F$6</c:f>
              <c:numCache>
                <c:formatCode>0.0%</c:formatCode>
                <c:ptCount val="5"/>
                <c:pt idx="0">
                  <c:v>0.00963360805381013</c:v>
                </c:pt>
                <c:pt idx="1">
                  <c:v>0.0631705612520162</c:v>
                </c:pt>
                <c:pt idx="2">
                  <c:v>0.317224056470266</c:v>
                </c:pt>
                <c:pt idx="3">
                  <c:v>0.792476703951643</c:v>
                </c:pt>
                <c:pt idx="4">
                  <c:v>1.0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Sheet2!$G$1</c:f>
              <c:strCache>
                <c:ptCount val="1"/>
                <c:pt idx="0">
                  <c:v>% TB</c:v>
                </c:pt>
              </c:strCache>
            </c:strRef>
          </c:tx>
          <c:cat>
            <c:strRef>
              <c:f>Sheet2!$A$2:$A$6</c:f>
              <c:strCache>
                <c:ptCount val="5"/>
                <c:pt idx="0">
                  <c:v>0-1 TB</c:v>
                </c:pt>
                <c:pt idx="1">
                  <c:v>1-10 TB</c:v>
                </c:pt>
                <c:pt idx="2">
                  <c:v>10-100 TB</c:v>
                </c:pt>
                <c:pt idx="3">
                  <c:v>100-1000 TB</c:v>
                </c:pt>
                <c:pt idx="4">
                  <c:v>&gt;1000 TB</c:v>
                </c:pt>
              </c:strCache>
            </c:strRef>
          </c:cat>
          <c:val>
            <c:numRef>
              <c:f>Sheet2!$G$2:$G$6</c:f>
              <c:numCache>
                <c:formatCode>0.0%</c:formatCode>
                <c:ptCount val="5"/>
                <c:pt idx="0">
                  <c:v>0.00196137183999417</c:v>
                </c:pt>
                <c:pt idx="1">
                  <c:v>0.0312907178564116</c:v>
                </c:pt>
                <c:pt idx="2">
                  <c:v>0.22941001789254</c:v>
                </c:pt>
                <c:pt idx="3">
                  <c:v>0.646714322929788</c:v>
                </c:pt>
                <c:pt idx="4">
                  <c:v>1.0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1866552"/>
        <c:axId val="2091203928"/>
      </c:lineChart>
      <c:catAx>
        <c:axId val="20918665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Project holdings in HPSS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2091203928"/>
        <c:crosses val="autoZero"/>
        <c:auto val="1"/>
        <c:lblAlgn val="ctr"/>
        <c:lblOffset val="100"/>
        <c:noMultiLvlLbl val="0"/>
      </c:catAx>
      <c:valAx>
        <c:axId val="2091203928"/>
        <c:scaling>
          <c:orientation val="minMax"/>
          <c:max val="1.0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2091866552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400" b="1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Sheet1!$J$4</c:f>
              <c:strCache>
                <c:ptCount val="1"/>
                <c:pt idx="0">
                  <c:v>% Users</c:v>
                </c:pt>
              </c:strCache>
            </c:strRef>
          </c:tx>
          <c:cat>
            <c:strRef>
              <c:f>Sheet1!$F$5:$F$9</c:f>
              <c:strCache>
                <c:ptCount val="5"/>
                <c:pt idx="0">
                  <c:v>0-0.1 TB</c:v>
                </c:pt>
                <c:pt idx="1">
                  <c:v>0.1-1 TB</c:v>
                </c:pt>
                <c:pt idx="2">
                  <c:v>1-10 TB</c:v>
                </c:pt>
                <c:pt idx="3">
                  <c:v>10-100 TB</c:v>
                </c:pt>
                <c:pt idx="4">
                  <c:v>&gt;100 TB</c:v>
                </c:pt>
              </c:strCache>
            </c:strRef>
          </c:cat>
          <c:val>
            <c:numRef>
              <c:f>Sheet1!$J$5:$J$9</c:f>
              <c:numCache>
                <c:formatCode>0%</c:formatCode>
                <c:ptCount val="5"/>
                <c:pt idx="0">
                  <c:v>0.368104312938816</c:v>
                </c:pt>
                <c:pt idx="1">
                  <c:v>0.647943831494483</c:v>
                </c:pt>
                <c:pt idx="2">
                  <c:v>0.917753259779338</c:v>
                </c:pt>
                <c:pt idx="3">
                  <c:v>0.995987963891675</c:v>
                </c:pt>
                <c:pt idx="4">
                  <c:v>1.0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Sheet1!$K$4</c:f>
              <c:strCache>
                <c:ptCount val="1"/>
                <c:pt idx="0">
                  <c:v>% Files</c:v>
                </c:pt>
              </c:strCache>
            </c:strRef>
          </c:tx>
          <c:spPr>
            <a:ln>
              <a:solidFill>
                <a:schemeClr val="accent5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c:spPr>
          </c:marker>
          <c:cat>
            <c:strRef>
              <c:f>Sheet1!$F$5:$F$9</c:f>
              <c:strCache>
                <c:ptCount val="5"/>
                <c:pt idx="0">
                  <c:v>0-0.1 TB</c:v>
                </c:pt>
                <c:pt idx="1">
                  <c:v>0.1-1 TB</c:v>
                </c:pt>
                <c:pt idx="2">
                  <c:v>1-10 TB</c:v>
                </c:pt>
                <c:pt idx="3">
                  <c:v>10-100 TB</c:v>
                </c:pt>
                <c:pt idx="4">
                  <c:v>&gt;100 TB</c:v>
                </c:pt>
              </c:strCache>
            </c:strRef>
          </c:cat>
          <c:val>
            <c:numRef>
              <c:f>Sheet1!$K$5:$K$9</c:f>
              <c:numCache>
                <c:formatCode>0%</c:formatCode>
                <c:ptCount val="5"/>
                <c:pt idx="0">
                  <c:v>0.0166604625296023</c:v>
                </c:pt>
                <c:pt idx="1">
                  <c:v>0.12571848052851</c:v>
                </c:pt>
                <c:pt idx="2">
                  <c:v>0.540173885024131</c:v>
                </c:pt>
                <c:pt idx="3">
                  <c:v>0.931152310531453</c:v>
                </c:pt>
                <c:pt idx="4">
                  <c:v>1.0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Sheet1!$L$4</c:f>
              <c:strCache>
                <c:ptCount val="1"/>
                <c:pt idx="0">
                  <c:v>% TB</c:v>
                </c:pt>
              </c:strCache>
            </c:strRef>
          </c:tx>
          <c:cat>
            <c:strRef>
              <c:f>Sheet1!$F$5:$F$9</c:f>
              <c:strCache>
                <c:ptCount val="5"/>
                <c:pt idx="0">
                  <c:v>0-0.1 TB</c:v>
                </c:pt>
                <c:pt idx="1">
                  <c:v>0.1-1 TB</c:v>
                </c:pt>
                <c:pt idx="2">
                  <c:v>1-10 TB</c:v>
                </c:pt>
                <c:pt idx="3">
                  <c:v>10-100 TB</c:v>
                </c:pt>
                <c:pt idx="4">
                  <c:v>&gt;100 TB</c:v>
                </c:pt>
              </c:strCache>
            </c:strRef>
          </c:cat>
          <c:val>
            <c:numRef>
              <c:f>Sheet1!$L$5:$L$9</c:f>
              <c:numCache>
                <c:formatCode>0%</c:formatCode>
                <c:ptCount val="5"/>
                <c:pt idx="0">
                  <c:v>0.00185698381173408</c:v>
                </c:pt>
                <c:pt idx="1">
                  <c:v>0.03230123366768</c:v>
                </c:pt>
                <c:pt idx="2">
                  <c:v>0.306136913652035</c:v>
                </c:pt>
                <c:pt idx="3">
                  <c:v>0.774961926965803</c:v>
                </c:pt>
                <c:pt idx="4">
                  <c:v>1.0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3711384"/>
        <c:axId val="2145035112"/>
      </c:lineChart>
      <c:catAx>
        <c:axId val="21437113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User holdings in GLADE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 rot="-2700000"/>
          <a:lstStyle/>
          <a:p>
            <a:pPr>
              <a:defRPr sz="1400" b="1"/>
            </a:pPr>
            <a:endParaRPr lang="en-US"/>
          </a:p>
        </c:txPr>
        <c:crossAx val="2145035112"/>
        <c:crosses val="autoZero"/>
        <c:auto val="1"/>
        <c:lblAlgn val="ctr"/>
        <c:lblOffset val="100"/>
        <c:noMultiLvlLbl val="0"/>
      </c:catAx>
      <c:valAx>
        <c:axId val="2145035112"/>
        <c:scaling>
          <c:orientation val="minMax"/>
          <c:max val="1.0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2143711384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400" b="1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Weekly HPSS growth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792564452946"/>
          <c:y val="0.103564860380513"/>
          <c:w val="0.851207104577594"/>
          <c:h val="0.774594127407118"/>
        </c:manualLayout>
      </c:layout>
      <c:lineChart>
        <c:grouping val="standard"/>
        <c:varyColors val="0"/>
        <c:ser>
          <c:idx val="0"/>
          <c:order val="0"/>
          <c:tx>
            <c:strRef>
              <c:f>'HPSS since April 2011'!$G$1</c:f>
              <c:strCache>
                <c:ptCount val="1"/>
                <c:pt idx="0">
                  <c:v>TB Increase</c:v>
                </c:pt>
              </c:strCache>
            </c:strRef>
          </c:tx>
          <c:cat>
            <c:numRef>
              <c:f>'HPSS since April 2011'!$A$62:$A$117</c:f>
              <c:numCache>
                <c:formatCode>m/d/yy;@</c:formatCode>
                <c:ptCount val="56"/>
                <c:pt idx="0">
                  <c:v>41063.0</c:v>
                </c:pt>
                <c:pt idx="1">
                  <c:v>41070.0</c:v>
                </c:pt>
                <c:pt idx="2">
                  <c:v>41077.0</c:v>
                </c:pt>
                <c:pt idx="3">
                  <c:v>41084.0</c:v>
                </c:pt>
                <c:pt idx="4">
                  <c:v>41091.0</c:v>
                </c:pt>
                <c:pt idx="5">
                  <c:v>41098.0</c:v>
                </c:pt>
                <c:pt idx="6">
                  <c:v>41105.0</c:v>
                </c:pt>
                <c:pt idx="7">
                  <c:v>41119.0</c:v>
                </c:pt>
                <c:pt idx="8">
                  <c:v>41126.0</c:v>
                </c:pt>
                <c:pt idx="9">
                  <c:v>41133.0</c:v>
                </c:pt>
                <c:pt idx="10">
                  <c:v>41140.0</c:v>
                </c:pt>
                <c:pt idx="11">
                  <c:v>41154.0</c:v>
                </c:pt>
                <c:pt idx="12">
                  <c:v>41161.0</c:v>
                </c:pt>
                <c:pt idx="13">
                  <c:v>41168.0</c:v>
                </c:pt>
                <c:pt idx="14">
                  <c:v>41175.0</c:v>
                </c:pt>
                <c:pt idx="15">
                  <c:v>41182.0</c:v>
                </c:pt>
                <c:pt idx="16">
                  <c:v>41189.0</c:v>
                </c:pt>
                <c:pt idx="17">
                  <c:v>41196.0</c:v>
                </c:pt>
                <c:pt idx="18">
                  <c:v>41203.0</c:v>
                </c:pt>
                <c:pt idx="19">
                  <c:v>41210.0</c:v>
                </c:pt>
                <c:pt idx="20">
                  <c:v>41217.0</c:v>
                </c:pt>
                <c:pt idx="21">
                  <c:v>41224.0</c:v>
                </c:pt>
                <c:pt idx="22">
                  <c:v>41231.0</c:v>
                </c:pt>
                <c:pt idx="23">
                  <c:v>41238.0</c:v>
                </c:pt>
                <c:pt idx="24">
                  <c:v>41245.0</c:v>
                </c:pt>
                <c:pt idx="25">
                  <c:v>41252.0</c:v>
                </c:pt>
                <c:pt idx="26">
                  <c:v>41259.0</c:v>
                </c:pt>
                <c:pt idx="27">
                  <c:v>41266.0</c:v>
                </c:pt>
                <c:pt idx="28">
                  <c:v>41273.0</c:v>
                </c:pt>
                <c:pt idx="29">
                  <c:v>41280.0</c:v>
                </c:pt>
                <c:pt idx="30">
                  <c:v>41287.0</c:v>
                </c:pt>
                <c:pt idx="31">
                  <c:v>41294.0</c:v>
                </c:pt>
                <c:pt idx="32">
                  <c:v>41301.0</c:v>
                </c:pt>
                <c:pt idx="33">
                  <c:v>41308.0</c:v>
                </c:pt>
                <c:pt idx="34">
                  <c:v>41315.0</c:v>
                </c:pt>
                <c:pt idx="35">
                  <c:v>41322.0</c:v>
                </c:pt>
                <c:pt idx="36">
                  <c:v>41329.0</c:v>
                </c:pt>
                <c:pt idx="37">
                  <c:v>41336.0</c:v>
                </c:pt>
                <c:pt idx="38">
                  <c:v>41343.0</c:v>
                </c:pt>
                <c:pt idx="39">
                  <c:v>41350.0</c:v>
                </c:pt>
                <c:pt idx="40">
                  <c:v>41357.0</c:v>
                </c:pt>
                <c:pt idx="41">
                  <c:v>41364.0</c:v>
                </c:pt>
                <c:pt idx="42">
                  <c:v>41371.0</c:v>
                </c:pt>
                <c:pt idx="43">
                  <c:v>41378.0</c:v>
                </c:pt>
                <c:pt idx="44">
                  <c:v>41385.0</c:v>
                </c:pt>
                <c:pt idx="45">
                  <c:v>41392.0</c:v>
                </c:pt>
                <c:pt idx="46">
                  <c:v>41399.0</c:v>
                </c:pt>
                <c:pt idx="47">
                  <c:v>41406.0</c:v>
                </c:pt>
                <c:pt idx="48">
                  <c:v>41413.0</c:v>
                </c:pt>
                <c:pt idx="49">
                  <c:v>41420.0</c:v>
                </c:pt>
                <c:pt idx="50">
                  <c:v>41427.0</c:v>
                </c:pt>
                <c:pt idx="51">
                  <c:v>41434.0</c:v>
                </c:pt>
                <c:pt idx="52">
                  <c:v>41441.0</c:v>
                </c:pt>
                <c:pt idx="53">
                  <c:v>41448.0</c:v>
                </c:pt>
                <c:pt idx="54">
                  <c:v>41455.0</c:v>
                </c:pt>
                <c:pt idx="55">
                  <c:v>41462.0</c:v>
                </c:pt>
              </c:numCache>
            </c:numRef>
          </c:cat>
          <c:val>
            <c:numRef>
              <c:f>'HPSS since April 2011'!$G$62:$G$117</c:f>
              <c:numCache>
                <c:formatCode>#,##0</c:formatCode>
                <c:ptCount val="56"/>
                <c:pt idx="0">
                  <c:v>94.04437261999958</c:v>
                </c:pt>
                <c:pt idx="1">
                  <c:v>110.7001577706002</c:v>
                </c:pt>
                <c:pt idx="2">
                  <c:v>82.9896944693001</c:v>
                </c:pt>
                <c:pt idx="3">
                  <c:v>82.9896944693001</c:v>
                </c:pt>
                <c:pt idx="4">
                  <c:v>62.05740925789995</c:v>
                </c:pt>
                <c:pt idx="5">
                  <c:v>153.8596746597998</c:v>
                </c:pt>
                <c:pt idx="6">
                  <c:v>72.77364163790084</c:v>
                </c:pt>
                <c:pt idx="7">
                  <c:v>92.90670472149924</c:v>
                </c:pt>
                <c:pt idx="8">
                  <c:v>43.68706826960107</c:v>
                </c:pt>
                <c:pt idx="9">
                  <c:v>42.3337346675992</c:v>
                </c:pt>
                <c:pt idx="10">
                  <c:v>42.37089424159937</c:v>
                </c:pt>
                <c:pt idx="11">
                  <c:v>171.5704841130003</c:v>
                </c:pt>
                <c:pt idx="12">
                  <c:v>55.35106417590004</c:v>
                </c:pt>
                <c:pt idx="13">
                  <c:v>81.38534314540026</c:v>
                </c:pt>
                <c:pt idx="14">
                  <c:v>65.30855894519948</c:v>
                </c:pt>
                <c:pt idx="15">
                  <c:v>52.70161805120109</c:v>
                </c:pt>
                <c:pt idx="16">
                  <c:v>54.82011783969961</c:v>
                </c:pt>
                <c:pt idx="17">
                  <c:v>54.97103608069939</c:v>
                </c:pt>
                <c:pt idx="18">
                  <c:v>51.20173543700017</c:v>
                </c:pt>
                <c:pt idx="19">
                  <c:v>37.72976864940115</c:v>
                </c:pt>
                <c:pt idx="20">
                  <c:v>37.38240357429905</c:v>
                </c:pt>
                <c:pt idx="21">
                  <c:v>76.112872217901</c:v>
                </c:pt>
                <c:pt idx="22">
                  <c:v>22.00485892349854</c:v>
                </c:pt>
                <c:pt idx="23">
                  <c:v>47.89493151259981</c:v>
                </c:pt>
                <c:pt idx="24">
                  <c:v>197.9230436997004</c:v>
                </c:pt>
                <c:pt idx="25">
                  <c:v>214.1749072000012</c:v>
                </c:pt>
                <c:pt idx="26">
                  <c:v>173.2161530999986</c:v>
                </c:pt>
                <c:pt idx="27">
                  <c:v>176.158117900001</c:v>
                </c:pt>
                <c:pt idx="28">
                  <c:v>205.1362384999991</c:v>
                </c:pt>
                <c:pt idx="29">
                  <c:v>222.3807595000006</c:v>
                </c:pt>
                <c:pt idx="30">
                  <c:v>191.1052446999997</c:v>
                </c:pt>
                <c:pt idx="31">
                  <c:v>178.7316408999991</c:v>
                </c:pt>
                <c:pt idx="32">
                  <c:v>325.8894575000014</c:v>
                </c:pt>
                <c:pt idx="33">
                  <c:v>325.8894575000014</c:v>
                </c:pt>
                <c:pt idx="34">
                  <c:v>396.2077834999971</c:v>
                </c:pt>
                <c:pt idx="35">
                  <c:v>276.5038614000007</c:v>
                </c:pt>
                <c:pt idx="36">
                  <c:v>186.7757571999987</c:v>
                </c:pt>
                <c:pt idx="37">
                  <c:v>163.8231355000026</c:v>
                </c:pt>
                <c:pt idx="38">
                  <c:v>105.3703409999981</c:v>
                </c:pt>
                <c:pt idx="39">
                  <c:v>81.68735689999906</c:v>
                </c:pt>
                <c:pt idx="40">
                  <c:v>21.63494940000027</c:v>
                </c:pt>
                <c:pt idx="41">
                  <c:v>-28.53062899999693</c:v>
                </c:pt>
                <c:pt idx="42">
                  <c:v>105.7074322999977</c:v>
                </c:pt>
                <c:pt idx="43">
                  <c:v>103.3049915999994</c:v>
                </c:pt>
                <c:pt idx="44">
                  <c:v>142.4467345000021</c:v>
                </c:pt>
                <c:pt idx="45">
                  <c:v>229.6249679000005</c:v>
                </c:pt>
                <c:pt idx="46">
                  <c:v>227.505988599997</c:v>
                </c:pt>
                <c:pt idx="47">
                  <c:v>199.1226839000024</c:v>
                </c:pt>
                <c:pt idx="48">
                  <c:v>271.0827934000008</c:v>
                </c:pt>
                <c:pt idx="49">
                  <c:v>261.1354316999986</c:v>
                </c:pt>
                <c:pt idx="50">
                  <c:v>180.5895592999979</c:v>
                </c:pt>
                <c:pt idx="51">
                  <c:v>307.2809116000012</c:v>
                </c:pt>
                <c:pt idx="52">
                  <c:v>369.5359968999996</c:v>
                </c:pt>
                <c:pt idx="53">
                  <c:v>346.7821447999999</c:v>
                </c:pt>
                <c:pt idx="54">
                  <c:v>265.6746372000016</c:v>
                </c:pt>
                <c:pt idx="55">
                  <c:v>135.0801290000007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81723560"/>
        <c:axId val="2114522184"/>
      </c:lineChart>
      <c:dateAx>
        <c:axId val="2081723560"/>
        <c:scaling>
          <c:orientation val="minMax"/>
        </c:scaling>
        <c:delete val="0"/>
        <c:axPos val="b"/>
        <c:numFmt formatCode="m/d/yy;@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2114522184"/>
        <c:crossesAt val="-200.0"/>
        <c:auto val="1"/>
        <c:lblOffset val="100"/>
        <c:baseTimeUnit val="days"/>
      </c:dateAx>
      <c:valAx>
        <c:axId val="2114522184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 sz="2000"/>
                </a:pPr>
                <a:r>
                  <a:rPr lang="en-US" sz="2000"/>
                  <a:t>TB</a:t>
                </a:r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20817235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TB</a:t>
            </a:r>
            <a:r>
              <a:rPr lang="en-US" baseline="0"/>
              <a:t> w</a:t>
            </a:r>
            <a:r>
              <a:rPr lang="en-US"/>
              <a:t>ritten daily</a:t>
            </a:r>
          </a:p>
        </c:rich>
      </c:tx>
      <c:layout>
        <c:manualLayout>
          <c:xMode val="edge"/>
          <c:yMode val="edge"/>
          <c:x val="0.425595597960231"/>
          <c:y val="0.023993855374589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'HPSS daily read write activity '!$E$1</c:f>
              <c:strCache>
                <c:ptCount val="1"/>
                <c:pt idx="0">
                  <c:v>GB_Written</c:v>
                </c:pt>
              </c:strCache>
            </c:strRef>
          </c:tx>
          <c:marker>
            <c:symbol val="none"/>
          </c:marker>
          <c:cat>
            <c:numRef>
              <c:f>'HPSS daily read write activity '!$A$2:$A$266</c:f>
              <c:numCache>
                <c:formatCode>m/d/yy</c:formatCode>
                <c:ptCount val="265"/>
                <c:pt idx="0">
                  <c:v>39735.0</c:v>
                </c:pt>
                <c:pt idx="1">
                  <c:v>39736.0</c:v>
                </c:pt>
                <c:pt idx="2">
                  <c:v>39737.0</c:v>
                </c:pt>
                <c:pt idx="3">
                  <c:v>39738.0</c:v>
                </c:pt>
                <c:pt idx="4">
                  <c:v>39740.0</c:v>
                </c:pt>
                <c:pt idx="5">
                  <c:v>39741.0</c:v>
                </c:pt>
                <c:pt idx="6">
                  <c:v>39742.0</c:v>
                </c:pt>
                <c:pt idx="7">
                  <c:v>39743.0</c:v>
                </c:pt>
                <c:pt idx="8">
                  <c:v>39744.0</c:v>
                </c:pt>
                <c:pt idx="9">
                  <c:v>39745.0</c:v>
                </c:pt>
                <c:pt idx="10">
                  <c:v>39746.0</c:v>
                </c:pt>
                <c:pt idx="11">
                  <c:v>39747.0</c:v>
                </c:pt>
                <c:pt idx="12">
                  <c:v>39748.0</c:v>
                </c:pt>
                <c:pt idx="13">
                  <c:v>39749.0</c:v>
                </c:pt>
                <c:pt idx="14">
                  <c:v>39750.0</c:v>
                </c:pt>
                <c:pt idx="15">
                  <c:v>39751.0</c:v>
                </c:pt>
                <c:pt idx="16">
                  <c:v>39752.0</c:v>
                </c:pt>
                <c:pt idx="17">
                  <c:v>39753.0</c:v>
                </c:pt>
                <c:pt idx="18">
                  <c:v>39754.0</c:v>
                </c:pt>
                <c:pt idx="19">
                  <c:v>39755.0</c:v>
                </c:pt>
                <c:pt idx="20">
                  <c:v>39756.0</c:v>
                </c:pt>
                <c:pt idx="21">
                  <c:v>39757.0</c:v>
                </c:pt>
                <c:pt idx="22">
                  <c:v>39758.0</c:v>
                </c:pt>
                <c:pt idx="23">
                  <c:v>39759.0</c:v>
                </c:pt>
                <c:pt idx="24">
                  <c:v>39760.0</c:v>
                </c:pt>
                <c:pt idx="25">
                  <c:v>39761.0</c:v>
                </c:pt>
                <c:pt idx="26">
                  <c:v>39762.0</c:v>
                </c:pt>
                <c:pt idx="27">
                  <c:v>39763.0</c:v>
                </c:pt>
                <c:pt idx="28">
                  <c:v>39764.0</c:v>
                </c:pt>
                <c:pt idx="29">
                  <c:v>39765.0</c:v>
                </c:pt>
                <c:pt idx="30">
                  <c:v>39766.0</c:v>
                </c:pt>
                <c:pt idx="31">
                  <c:v>39767.0</c:v>
                </c:pt>
                <c:pt idx="32">
                  <c:v>39768.0</c:v>
                </c:pt>
                <c:pt idx="33">
                  <c:v>39769.0</c:v>
                </c:pt>
                <c:pt idx="34">
                  <c:v>39770.0</c:v>
                </c:pt>
                <c:pt idx="35">
                  <c:v>39771.0</c:v>
                </c:pt>
                <c:pt idx="36">
                  <c:v>39772.0</c:v>
                </c:pt>
                <c:pt idx="37">
                  <c:v>39773.0</c:v>
                </c:pt>
                <c:pt idx="38">
                  <c:v>39774.0</c:v>
                </c:pt>
                <c:pt idx="39">
                  <c:v>39775.0</c:v>
                </c:pt>
                <c:pt idx="40">
                  <c:v>39776.0</c:v>
                </c:pt>
                <c:pt idx="41">
                  <c:v>39777.0</c:v>
                </c:pt>
                <c:pt idx="42">
                  <c:v>39778.0</c:v>
                </c:pt>
                <c:pt idx="43">
                  <c:v>39779.0</c:v>
                </c:pt>
                <c:pt idx="44">
                  <c:v>39780.0</c:v>
                </c:pt>
                <c:pt idx="45">
                  <c:v>39781.0</c:v>
                </c:pt>
                <c:pt idx="46">
                  <c:v>39782.0</c:v>
                </c:pt>
                <c:pt idx="47">
                  <c:v>39783.0</c:v>
                </c:pt>
                <c:pt idx="48">
                  <c:v>39784.0</c:v>
                </c:pt>
                <c:pt idx="49">
                  <c:v>39785.0</c:v>
                </c:pt>
                <c:pt idx="50">
                  <c:v>39786.0</c:v>
                </c:pt>
                <c:pt idx="51">
                  <c:v>39787.0</c:v>
                </c:pt>
                <c:pt idx="52">
                  <c:v>39788.0</c:v>
                </c:pt>
                <c:pt idx="53">
                  <c:v>39789.0</c:v>
                </c:pt>
                <c:pt idx="54">
                  <c:v>39790.0</c:v>
                </c:pt>
                <c:pt idx="55">
                  <c:v>39791.0</c:v>
                </c:pt>
                <c:pt idx="56">
                  <c:v>39792.0</c:v>
                </c:pt>
                <c:pt idx="57">
                  <c:v>39793.0</c:v>
                </c:pt>
                <c:pt idx="58">
                  <c:v>39794.0</c:v>
                </c:pt>
                <c:pt idx="59">
                  <c:v>39795.0</c:v>
                </c:pt>
                <c:pt idx="60">
                  <c:v>39796.0</c:v>
                </c:pt>
                <c:pt idx="61">
                  <c:v>39797.0</c:v>
                </c:pt>
                <c:pt idx="62">
                  <c:v>39798.0</c:v>
                </c:pt>
                <c:pt idx="63">
                  <c:v>39799.0</c:v>
                </c:pt>
                <c:pt idx="64">
                  <c:v>39800.0</c:v>
                </c:pt>
                <c:pt idx="65">
                  <c:v>39801.0</c:v>
                </c:pt>
                <c:pt idx="66">
                  <c:v>39802.0</c:v>
                </c:pt>
                <c:pt idx="67">
                  <c:v>39803.0</c:v>
                </c:pt>
                <c:pt idx="68">
                  <c:v>39804.0</c:v>
                </c:pt>
                <c:pt idx="69">
                  <c:v>39805.0</c:v>
                </c:pt>
                <c:pt idx="70">
                  <c:v>39806.0</c:v>
                </c:pt>
                <c:pt idx="71">
                  <c:v>39807.0</c:v>
                </c:pt>
                <c:pt idx="72">
                  <c:v>39808.0</c:v>
                </c:pt>
                <c:pt idx="73">
                  <c:v>39809.0</c:v>
                </c:pt>
                <c:pt idx="74">
                  <c:v>39810.0</c:v>
                </c:pt>
                <c:pt idx="75">
                  <c:v>39811.0</c:v>
                </c:pt>
                <c:pt idx="76">
                  <c:v>39812.0</c:v>
                </c:pt>
                <c:pt idx="77">
                  <c:v>39813.0</c:v>
                </c:pt>
                <c:pt idx="78">
                  <c:v>39814.0</c:v>
                </c:pt>
                <c:pt idx="79">
                  <c:v>39815.0</c:v>
                </c:pt>
                <c:pt idx="80">
                  <c:v>39816.0</c:v>
                </c:pt>
                <c:pt idx="81">
                  <c:v>39817.0</c:v>
                </c:pt>
                <c:pt idx="82">
                  <c:v>39818.0</c:v>
                </c:pt>
                <c:pt idx="83">
                  <c:v>39819.0</c:v>
                </c:pt>
                <c:pt idx="84">
                  <c:v>39820.0</c:v>
                </c:pt>
                <c:pt idx="85">
                  <c:v>39821.0</c:v>
                </c:pt>
                <c:pt idx="86">
                  <c:v>39822.0</c:v>
                </c:pt>
                <c:pt idx="87">
                  <c:v>39823.0</c:v>
                </c:pt>
                <c:pt idx="88">
                  <c:v>39824.0</c:v>
                </c:pt>
                <c:pt idx="89">
                  <c:v>39825.0</c:v>
                </c:pt>
                <c:pt idx="90">
                  <c:v>39826.0</c:v>
                </c:pt>
                <c:pt idx="91">
                  <c:v>39827.0</c:v>
                </c:pt>
                <c:pt idx="92">
                  <c:v>39828.0</c:v>
                </c:pt>
                <c:pt idx="93">
                  <c:v>39829.0</c:v>
                </c:pt>
                <c:pt idx="94">
                  <c:v>39830.0</c:v>
                </c:pt>
                <c:pt idx="95">
                  <c:v>39831.0</c:v>
                </c:pt>
                <c:pt idx="96">
                  <c:v>39832.0</c:v>
                </c:pt>
                <c:pt idx="97">
                  <c:v>39833.0</c:v>
                </c:pt>
                <c:pt idx="98">
                  <c:v>39834.0</c:v>
                </c:pt>
                <c:pt idx="99">
                  <c:v>39835.0</c:v>
                </c:pt>
                <c:pt idx="100">
                  <c:v>39836.0</c:v>
                </c:pt>
                <c:pt idx="101">
                  <c:v>39837.0</c:v>
                </c:pt>
                <c:pt idx="102">
                  <c:v>39838.0</c:v>
                </c:pt>
                <c:pt idx="103">
                  <c:v>39839.0</c:v>
                </c:pt>
                <c:pt idx="104">
                  <c:v>39840.0</c:v>
                </c:pt>
                <c:pt idx="105">
                  <c:v>39841.0</c:v>
                </c:pt>
                <c:pt idx="106">
                  <c:v>39842.0</c:v>
                </c:pt>
                <c:pt idx="107">
                  <c:v>39843.0</c:v>
                </c:pt>
                <c:pt idx="108">
                  <c:v>39844.0</c:v>
                </c:pt>
                <c:pt idx="109">
                  <c:v>39845.0</c:v>
                </c:pt>
                <c:pt idx="110">
                  <c:v>39846.0</c:v>
                </c:pt>
                <c:pt idx="111">
                  <c:v>39847.0</c:v>
                </c:pt>
                <c:pt idx="112">
                  <c:v>39848.0</c:v>
                </c:pt>
                <c:pt idx="113">
                  <c:v>39849.0</c:v>
                </c:pt>
                <c:pt idx="114">
                  <c:v>39850.0</c:v>
                </c:pt>
                <c:pt idx="115">
                  <c:v>39851.0</c:v>
                </c:pt>
                <c:pt idx="116">
                  <c:v>39852.0</c:v>
                </c:pt>
                <c:pt idx="117">
                  <c:v>39853.0</c:v>
                </c:pt>
                <c:pt idx="118">
                  <c:v>39854.0</c:v>
                </c:pt>
                <c:pt idx="119">
                  <c:v>39855.0</c:v>
                </c:pt>
                <c:pt idx="120">
                  <c:v>39856.0</c:v>
                </c:pt>
                <c:pt idx="121">
                  <c:v>39857.0</c:v>
                </c:pt>
                <c:pt idx="122">
                  <c:v>39858.0</c:v>
                </c:pt>
                <c:pt idx="123">
                  <c:v>39859.0</c:v>
                </c:pt>
                <c:pt idx="124">
                  <c:v>39860.0</c:v>
                </c:pt>
                <c:pt idx="125">
                  <c:v>39861.0</c:v>
                </c:pt>
                <c:pt idx="126">
                  <c:v>39862.0</c:v>
                </c:pt>
                <c:pt idx="127">
                  <c:v>39863.0</c:v>
                </c:pt>
                <c:pt idx="128">
                  <c:v>39864.0</c:v>
                </c:pt>
                <c:pt idx="129">
                  <c:v>39865.0</c:v>
                </c:pt>
                <c:pt idx="130">
                  <c:v>39866.0</c:v>
                </c:pt>
                <c:pt idx="131">
                  <c:v>39867.0</c:v>
                </c:pt>
                <c:pt idx="132">
                  <c:v>39868.0</c:v>
                </c:pt>
                <c:pt idx="133">
                  <c:v>39869.0</c:v>
                </c:pt>
                <c:pt idx="134">
                  <c:v>39870.0</c:v>
                </c:pt>
                <c:pt idx="135">
                  <c:v>39871.0</c:v>
                </c:pt>
                <c:pt idx="136">
                  <c:v>39872.0</c:v>
                </c:pt>
                <c:pt idx="137">
                  <c:v>39873.0</c:v>
                </c:pt>
                <c:pt idx="138">
                  <c:v>39874.0</c:v>
                </c:pt>
                <c:pt idx="139">
                  <c:v>39875.0</c:v>
                </c:pt>
                <c:pt idx="140">
                  <c:v>39876.0</c:v>
                </c:pt>
                <c:pt idx="141">
                  <c:v>39877.0</c:v>
                </c:pt>
                <c:pt idx="142">
                  <c:v>39878.0</c:v>
                </c:pt>
                <c:pt idx="143">
                  <c:v>39879.0</c:v>
                </c:pt>
                <c:pt idx="144">
                  <c:v>39880.0</c:v>
                </c:pt>
                <c:pt idx="145">
                  <c:v>39881.0</c:v>
                </c:pt>
                <c:pt idx="146">
                  <c:v>39882.0</c:v>
                </c:pt>
                <c:pt idx="147">
                  <c:v>39883.0</c:v>
                </c:pt>
                <c:pt idx="148">
                  <c:v>39884.0</c:v>
                </c:pt>
                <c:pt idx="149">
                  <c:v>39885.0</c:v>
                </c:pt>
                <c:pt idx="150">
                  <c:v>39886.0</c:v>
                </c:pt>
                <c:pt idx="151">
                  <c:v>39887.0</c:v>
                </c:pt>
                <c:pt idx="152">
                  <c:v>39888.0</c:v>
                </c:pt>
                <c:pt idx="153">
                  <c:v>39889.0</c:v>
                </c:pt>
                <c:pt idx="154">
                  <c:v>39890.0</c:v>
                </c:pt>
                <c:pt idx="155">
                  <c:v>39891.0</c:v>
                </c:pt>
                <c:pt idx="156">
                  <c:v>39892.0</c:v>
                </c:pt>
                <c:pt idx="157">
                  <c:v>39893.0</c:v>
                </c:pt>
                <c:pt idx="158">
                  <c:v>39894.0</c:v>
                </c:pt>
                <c:pt idx="159">
                  <c:v>39895.0</c:v>
                </c:pt>
                <c:pt idx="160">
                  <c:v>39896.0</c:v>
                </c:pt>
                <c:pt idx="161">
                  <c:v>39897.0</c:v>
                </c:pt>
                <c:pt idx="162">
                  <c:v>39898.0</c:v>
                </c:pt>
                <c:pt idx="163">
                  <c:v>39899.0</c:v>
                </c:pt>
                <c:pt idx="164">
                  <c:v>39900.0</c:v>
                </c:pt>
                <c:pt idx="165">
                  <c:v>39901.0</c:v>
                </c:pt>
                <c:pt idx="166">
                  <c:v>39902.0</c:v>
                </c:pt>
                <c:pt idx="167">
                  <c:v>39903.0</c:v>
                </c:pt>
                <c:pt idx="168">
                  <c:v>39904.0</c:v>
                </c:pt>
                <c:pt idx="169">
                  <c:v>39905.0</c:v>
                </c:pt>
                <c:pt idx="170">
                  <c:v>39906.0</c:v>
                </c:pt>
                <c:pt idx="171">
                  <c:v>39907.0</c:v>
                </c:pt>
                <c:pt idx="172">
                  <c:v>39908.0</c:v>
                </c:pt>
                <c:pt idx="173">
                  <c:v>39909.0</c:v>
                </c:pt>
                <c:pt idx="174">
                  <c:v>39910.0</c:v>
                </c:pt>
                <c:pt idx="175">
                  <c:v>39911.0</c:v>
                </c:pt>
                <c:pt idx="176">
                  <c:v>39912.0</c:v>
                </c:pt>
                <c:pt idx="177">
                  <c:v>39913.0</c:v>
                </c:pt>
                <c:pt idx="178">
                  <c:v>39914.0</c:v>
                </c:pt>
                <c:pt idx="179">
                  <c:v>39915.0</c:v>
                </c:pt>
                <c:pt idx="180">
                  <c:v>39916.0</c:v>
                </c:pt>
                <c:pt idx="181">
                  <c:v>39917.0</c:v>
                </c:pt>
                <c:pt idx="182">
                  <c:v>39918.0</c:v>
                </c:pt>
                <c:pt idx="183">
                  <c:v>39919.0</c:v>
                </c:pt>
                <c:pt idx="184">
                  <c:v>39920.0</c:v>
                </c:pt>
                <c:pt idx="185">
                  <c:v>39922.0</c:v>
                </c:pt>
                <c:pt idx="186">
                  <c:v>39923.0</c:v>
                </c:pt>
                <c:pt idx="187">
                  <c:v>39924.0</c:v>
                </c:pt>
                <c:pt idx="188">
                  <c:v>39925.0</c:v>
                </c:pt>
                <c:pt idx="189">
                  <c:v>39926.0</c:v>
                </c:pt>
                <c:pt idx="190">
                  <c:v>39927.0</c:v>
                </c:pt>
                <c:pt idx="191">
                  <c:v>39928.0</c:v>
                </c:pt>
                <c:pt idx="192">
                  <c:v>39929.0</c:v>
                </c:pt>
                <c:pt idx="193">
                  <c:v>39930.0</c:v>
                </c:pt>
                <c:pt idx="194">
                  <c:v>39931.0</c:v>
                </c:pt>
                <c:pt idx="195">
                  <c:v>39932.0</c:v>
                </c:pt>
                <c:pt idx="196">
                  <c:v>39933.0</c:v>
                </c:pt>
                <c:pt idx="197">
                  <c:v>39934.0</c:v>
                </c:pt>
                <c:pt idx="198">
                  <c:v>39935.0</c:v>
                </c:pt>
                <c:pt idx="199">
                  <c:v>39936.0</c:v>
                </c:pt>
                <c:pt idx="200">
                  <c:v>39937.0</c:v>
                </c:pt>
                <c:pt idx="201">
                  <c:v>39938.0</c:v>
                </c:pt>
                <c:pt idx="202">
                  <c:v>39939.0</c:v>
                </c:pt>
                <c:pt idx="203">
                  <c:v>39940.0</c:v>
                </c:pt>
                <c:pt idx="204">
                  <c:v>39941.0</c:v>
                </c:pt>
                <c:pt idx="205">
                  <c:v>39942.0</c:v>
                </c:pt>
                <c:pt idx="206">
                  <c:v>39943.0</c:v>
                </c:pt>
                <c:pt idx="207">
                  <c:v>39944.0</c:v>
                </c:pt>
                <c:pt idx="208">
                  <c:v>39945.0</c:v>
                </c:pt>
                <c:pt idx="209">
                  <c:v>39946.0</c:v>
                </c:pt>
                <c:pt idx="210">
                  <c:v>39947.0</c:v>
                </c:pt>
                <c:pt idx="211">
                  <c:v>39948.0</c:v>
                </c:pt>
                <c:pt idx="212">
                  <c:v>39949.0</c:v>
                </c:pt>
                <c:pt idx="213">
                  <c:v>39950.0</c:v>
                </c:pt>
                <c:pt idx="214">
                  <c:v>39951.0</c:v>
                </c:pt>
                <c:pt idx="215">
                  <c:v>39952.0</c:v>
                </c:pt>
                <c:pt idx="216">
                  <c:v>39953.0</c:v>
                </c:pt>
                <c:pt idx="217">
                  <c:v>39954.0</c:v>
                </c:pt>
                <c:pt idx="218">
                  <c:v>39955.0</c:v>
                </c:pt>
                <c:pt idx="219">
                  <c:v>39956.0</c:v>
                </c:pt>
                <c:pt idx="220">
                  <c:v>39957.0</c:v>
                </c:pt>
                <c:pt idx="221">
                  <c:v>39958.0</c:v>
                </c:pt>
                <c:pt idx="222">
                  <c:v>39959.0</c:v>
                </c:pt>
                <c:pt idx="223">
                  <c:v>39960.0</c:v>
                </c:pt>
                <c:pt idx="224">
                  <c:v>39961.0</c:v>
                </c:pt>
                <c:pt idx="225">
                  <c:v>39962.0</c:v>
                </c:pt>
                <c:pt idx="226">
                  <c:v>39963.0</c:v>
                </c:pt>
                <c:pt idx="227">
                  <c:v>39964.0</c:v>
                </c:pt>
                <c:pt idx="228">
                  <c:v>39965.0</c:v>
                </c:pt>
                <c:pt idx="229">
                  <c:v>39966.0</c:v>
                </c:pt>
                <c:pt idx="230">
                  <c:v>39967.0</c:v>
                </c:pt>
                <c:pt idx="231">
                  <c:v>39968.0</c:v>
                </c:pt>
                <c:pt idx="232">
                  <c:v>39969.0</c:v>
                </c:pt>
                <c:pt idx="233">
                  <c:v>39970.0</c:v>
                </c:pt>
                <c:pt idx="234">
                  <c:v>39971.0</c:v>
                </c:pt>
                <c:pt idx="235">
                  <c:v>39972.0</c:v>
                </c:pt>
                <c:pt idx="236">
                  <c:v>39973.0</c:v>
                </c:pt>
                <c:pt idx="237">
                  <c:v>39974.0</c:v>
                </c:pt>
                <c:pt idx="238">
                  <c:v>39975.0</c:v>
                </c:pt>
                <c:pt idx="239">
                  <c:v>39976.0</c:v>
                </c:pt>
                <c:pt idx="240">
                  <c:v>39977.0</c:v>
                </c:pt>
                <c:pt idx="241">
                  <c:v>39978.0</c:v>
                </c:pt>
                <c:pt idx="242">
                  <c:v>39979.0</c:v>
                </c:pt>
                <c:pt idx="243">
                  <c:v>39980.0</c:v>
                </c:pt>
                <c:pt idx="244">
                  <c:v>39981.0</c:v>
                </c:pt>
                <c:pt idx="245">
                  <c:v>39982.0</c:v>
                </c:pt>
                <c:pt idx="246">
                  <c:v>39983.0</c:v>
                </c:pt>
                <c:pt idx="247">
                  <c:v>39984.0</c:v>
                </c:pt>
                <c:pt idx="248">
                  <c:v>39985.0</c:v>
                </c:pt>
                <c:pt idx="249">
                  <c:v>39986.0</c:v>
                </c:pt>
                <c:pt idx="250">
                  <c:v>39987.0</c:v>
                </c:pt>
                <c:pt idx="251">
                  <c:v>39988.0</c:v>
                </c:pt>
                <c:pt idx="252">
                  <c:v>39989.0</c:v>
                </c:pt>
                <c:pt idx="253">
                  <c:v>39990.0</c:v>
                </c:pt>
                <c:pt idx="254">
                  <c:v>39991.0</c:v>
                </c:pt>
                <c:pt idx="255">
                  <c:v>39992.0</c:v>
                </c:pt>
                <c:pt idx="256">
                  <c:v>39993.0</c:v>
                </c:pt>
                <c:pt idx="257">
                  <c:v>39994.0</c:v>
                </c:pt>
                <c:pt idx="258">
                  <c:v>39995.0</c:v>
                </c:pt>
                <c:pt idx="259">
                  <c:v>39996.0</c:v>
                </c:pt>
                <c:pt idx="260">
                  <c:v>39997.0</c:v>
                </c:pt>
                <c:pt idx="261">
                  <c:v>39998.0</c:v>
                </c:pt>
                <c:pt idx="262">
                  <c:v>39999.0</c:v>
                </c:pt>
                <c:pt idx="263">
                  <c:v>40000.0</c:v>
                </c:pt>
              </c:numCache>
            </c:numRef>
          </c:cat>
          <c:val>
            <c:numRef>
              <c:f>'HPSS daily read write activity '!$E$2:$E$266</c:f>
              <c:numCache>
                <c:formatCode>General</c:formatCode>
                <c:ptCount val="265"/>
                <c:pt idx="0">
                  <c:v>10388.0</c:v>
                </c:pt>
                <c:pt idx="1">
                  <c:v>8821.0</c:v>
                </c:pt>
                <c:pt idx="2">
                  <c:v>10145.0</c:v>
                </c:pt>
                <c:pt idx="3">
                  <c:v>5915.0</c:v>
                </c:pt>
                <c:pt idx="4">
                  <c:v>948.0</c:v>
                </c:pt>
                <c:pt idx="5">
                  <c:v>5137.0</c:v>
                </c:pt>
                <c:pt idx="6">
                  <c:v>4821.0</c:v>
                </c:pt>
                <c:pt idx="7">
                  <c:v>5464.0</c:v>
                </c:pt>
                <c:pt idx="8">
                  <c:v>10920.0</c:v>
                </c:pt>
                <c:pt idx="9">
                  <c:v>7195.0</c:v>
                </c:pt>
                <c:pt idx="10">
                  <c:v>8857.0</c:v>
                </c:pt>
                <c:pt idx="11">
                  <c:v>5182.0</c:v>
                </c:pt>
                <c:pt idx="12">
                  <c:v>5135.0</c:v>
                </c:pt>
                <c:pt idx="13">
                  <c:v>11175.0</c:v>
                </c:pt>
                <c:pt idx="14">
                  <c:v>9077.0</c:v>
                </c:pt>
                <c:pt idx="15">
                  <c:v>9095.0</c:v>
                </c:pt>
                <c:pt idx="16">
                  <c:v>9028.0</c:v>
                </c:pt>
                <c:pt idx="17">
                  <c:v>10487.0</c:v>
                </c:pt>
                <c:pt idx="18">
                  <c:v>6033.0</c:v>
                </c:pt>
                <c:pt idx="19">
                  <c:v>11740.0</c:v>
                </c:pt>
                <c:pt idx="20">
                  <c:v>10652.0</c:v>
                </c:pt>
                <c:pt idx="21">
                  <c:v>10064.0</c:v>
                </c:pt>
                <c:pt idx="22">
                  <c:v>9296.0</c:v>
                </c:pt>
                <c:pt idx="23">
                  <c:v>17135.0</c:v>
                </c:pt>
                <c:pt idx="24">
                  <c:v>12255.0</c:v>
                </c:pt>
                <c:pt idx="25">
                  <c:v>7023.0</c:v>
                </c:pt>
                <c:pt idx="26">
                  <c:v>7781.0</c:v>
                </c:pt>
                <c:pt idx="27">
                  <c:v>1811.0</c:v>
                </c:pt>
                <c:pt idx="28">
                  <c:v>11984.0</c:v>
                </c:pt>
                <c:pt idx="29">
                  <c:v>7409.0</c:v>
                </c:pt>
                <c:pt idx="30">
                  <c:v>6242.0</c:v>
                </c:pt>
                <c:pt idx="31">
                  <c:v>15636.0</c:v>
                </c:pt>
                <c:pt idx="32">
                  <c:v>7815.0</c:v>
                </c:pt>
                <c:pt idx="33">
                  <c:v>11423.0</c:v>
                </c:pt>
                <c:pt idx="34">
                  <c:v>18908.0</c:v>
                </c:pt>
                <c:pt idx="35">
                  <c:v>8437.0</c:v>
                </c:pt>
                <c:pt idx="36">
                  <c:v>7049.0</c:v>
                </c:pt>
                <c:pt idx="37">
                  <c:v>8052.0</c:v>
                </c:pt>
                <c:pt idx="38">
                  <c:v>4874.0</c:v>
                </c:pt>
                <c:pt idx="39">
                  <c:v>4856.0</c:v>
                </c:pt>
                <c:pt idx="40">
                  <c:v>14221.0</c:v>
                </c:pt>
                <c:pt idx="41">
                  <c:v>23627.0</c:v>
                </c:pt>
                <c:pt idx="42">
                  <c:v>8972.0</c:v>
                </c:pt>
                <c:pt idx="43">
                  <c:v>11020.0</c:v>
                </c:pt>
                <c:pt idx="44">
                  <c:v>10373.0</c:v>
                </c:pt>
                <c:pt idx="45">
                  <c:v>5886.0</c:v>
                </c:pt>
                <c:pt idx="46">
                  <c:v>5280.0</c:v>
                </c:pt>
                <c:pt idx="47">
                  <c:v>7910.0</c:v>
                </c:pt>
                <c:pt idx="48">
                  <c:v>9051.0</c:v>
                </c:pt>
                <c:pt idx="49">
                  <c:v>7688.0</c:v>
                </c:pt>
                <c:pt idx="50">
                  <c:v>9766.0</c:v>
                </c:pt>
                <c:pt idx="51">
                  <c:v>9497.0</c:v>
                </c:pt>
                <c:pt idx="52">
                  <c:v>11214.0</c:v>
                </c:pt>
                <c:pt idx="53">
                  <c:v>7101.0</c:v>
                </c:pt>
                <c:pt idx="54">
                  <c:v>6465.0</c:v>
                </c:pt>
                <c:pt idx="55">
                  <c:v>9901.0</c:v>
                </c:pt>
                <c:pt idx="56">
                  <c:v>6713.0</c:v>
                </c:pt>
                <c:pt idx="57">
                  <c:v>8188.0</c:v>
                </c:pt>
                <c:pt idx="58">
                  <c:v>6305.0</c:v>
                </c:pt>
                <c:pt idx="59">
                  <c:v>6245.0</c:v>
                </c:pt>
                <c:pt idx="60">
                  <c:v>9675.0</c:v>
                </c:pt>
                <c:pt idx="61">
                  <c:v>9761.0</c:v>
                </c:pt>
                <c:pt idx="62">
                  <c:v>24640.0</c:v>
                </c:pt>
                <c:pt idx="63">
                  <c:v>26216.0</c:v>
                </c:pt>
                <c:pt idx="64">
                  <c:v>11287.0</c:v>
                </c:pt>
                <c:pt idx="65">
                  <c:v>10937.0</c:v>
                </c:pt>
                <c:pt idx="66">
                  <c:v>7283.0</c:v>
                </c:pt>
                <c:pt idx="67">
                  <c:v>4520.0</c:v>
                </c:pt>
                <c:pt idx="68">
                  <c:v>13886.0</c:v>
                </c:pt>
                <c:pt idx="69">
                  <c:v>10821.0</c:v>
                </c:pt>
                <c:pt idx="70">
                  <c:v>8912.0</c:v>
                </c:pt>
                <c:pt idx="71">
                  <c:v>8953.0</c:v>
                </c:pt>
                <c:pt idx="72">
                  <c:v>12479.0</c:v>
                </c:pt>
                <c:pt idx="73">
                  <c:v>19627.0</c:v>
                </c:pt>
                <c:pt idx="74">
                  <c:v>16200.0</c:v>
                </c:pt>
                <c:pt idx="75">
                  <c:v>10506.0</c:v>
                </c:pt>
                <c:pt idx="76">
                  <c:v>13676.0</c:v>
                </c:pt>
                <c:pt idx="77">
                  <c:v>14542.0</c:v>
                </c:pt>
                <c:pt idx="78">
                  <c:v>12916.0</c:v>
                </c:pt>
                <c:pt idx="79">
                  <c:v>28245.0</c:v>
                </c:pt>
                <c:pt idx="80">
                  <c:v>16295.0</c:v>
                </c:pt>
                <c:pt idx="81">
                  <c:v>5820.0</c:v>
                </c:pt>
                <c:pt idx="82">
                  <c:v>10096.0</c:v>
                </c:pt>
                <c:pt idx="83">
                  <c:v>16970.0</c:v>
                </c:pt>
                <c:pt idx="84">
                  <c:v>25210.0</c:v>
                </c:pt>
                <c:pt idx="85">
                  <c:v>19574.0</c:v>
                </c:pt>
                <c:pt idx="86">
                  <c:v>27407.0</c:v>
                </c:pt>
                <c:pt idx="87">
                  <c:v>18173.0</c:v>
                </c:pt>
                <c:pt idx="88">
                  <c:v>16802.0</c:v>
                </c:pt>
                <c:pt idx="89">
                  <c:v>18263.0</c:v>
                </c:pt>
                <c:pt idx="90">
                  <c:v>31074.0</c:v>
                </c:pt>
                <c:pt idx="91">
                  <c:v>17947.0</c:v>
                </c:pt>
                <c:pt idx="92">
                  <c:v>20881.0</c:v>
                </c:pt>
                <c:pt idx="93">
                  <c:v>19066.0</c:v>
                </c:pt>
                <c:pt idx="94">
                  <c:v>17922.0</c:v>
                </c:pt>
                <c:pt idx="95">
                  <c:v>15592.0</c:v>
                </c:pt>
                <c:pt idx="96">
                  <c:v>21494.0</c:v>
                </c:pt>
                <c:pt idx="97">
                  <c:v>8900.0</c:v>
                </c:pt>
                <c:pt idx="98">
                  <c:v>10945.0</c:v>
                </c:pt>
                <c:pt idx="99">
                  <c:v>18515.0</c:v>
                </c:pt>
                <c:pt idx="100">
                  <c:v>22452.0</c:v>
                </c:pt>
                <c:pt idx="101">
                  <c:v>28133.0</c:v>
                </c:pt>
                <c:pt idx="102">
                  <c:v>9426.0</c:v>
                </c:pt>
                <c:pt idx="103">
                  <c:v>9417.0</c:v>
                </c:pt>
                <c:pt idx="104">
                  <c:v>17763.0</c:v>
                </c:pt>
                <c:pt idx="105">
                  <c:v>22227.0</c:v>
                </c:pt>
                <c:pt idx="106">
                  <c:v>29261.0</c:v>
                </c:pt>
                <c:pt idx="107">
                  <c:v>27911.0</c:v>
                </c:pt>
                <c:pt idx="108">
                  <c:v>15984.0</c:v>
                </c:pt>
                <c:pt idx="109">
                  <c:v>7906.0</c:v>
                </c:pt>
                <c:pt idx="110">
                  <c:v>14562.0</c:v>
                </c:pt>
                <c:pt idx="111">
                  <c:v>33986.0</c:v>
                </c:pt>
                <c:pt idx="112">
                  <c:v>30598.0</c:v>
                </c:pt>
                <c:pt idx="113">
                  <c:v>22703.0</c:v>
                </c:pt>
                <c:pt idx="114">
                  <c:v>35043.0</c:v>
                </c:pt>
                <c:pt idx="115">
                  <c:v>28540.0</c:v>
                </c:pt>
                <c:pt idx="116">
                  <c:v>13289.0</c:v>
                </c:pt>
                <c:pt idx="117">
                  <c:v>20426.0</c:v>
                </c:pt>
                <c:pt idx="118">
                  <c:v>31164.0</c:v>
                </c:pt>
                <c:pt idx="119">
                  <c:v>22232.0</c:v>
                </c:pt>
                <c:pt idx="120">
                  <c:v>14173.0</c:v>
                </c:pt>
                <c:pt idx="121">
                  <c:v>14041.0</c:v>
                </c:pt>
                <c:pt idx="122">
                  <c:v>21980.0</c:v>
                </c:pt>
                <c:pt idx="123">
                  <c:v>9744.0</c:v>
                </c:pt>
                <c:pt idx="124">
                  <c:v>7754.0</c:v>
                </c:pt>
                <c:pt idx="125">
                  <c:v>13271.0</c:v>
                </c:pt>
                <c:pt idx="126">
                  <c:v>16678.0</c:v>
                </c:pt>
                <c:pt idx="127">
                  <c:v>21293.0</c:v>
                </c:pt>
                <c:pt idx="128">
                  <c:v>21329.0</c:v>
                </c:pt>
                <c:pt idx="129">
                  <c:v>16909.0</c:v>
                </c:pt>
                <c:pt idx="130">
                  <c:v>12326.0</c:v>
                </c:pt>
                <c:pt idx="131">
                  <c:v>4837.0</c:v>
                </c:pt>
                <c:pt idx="132">
                  <c:v>17779.0</c:v>
                </c:pt>
                <c:pt idx="133">
                  <c:v>13372.0</c:v>
                </c:pt>
                <c:pt idx="134">
                  <c:v>25123.0</c:v>
                </c:pt>
                <c:pt idx="135">
                  <c:v>24106.0</c:v>
                </c:pt>
                <c:pt idx="136">
                  <c:v>14801.0</c:v>
                </c:pt>
                <c:pt idx="137">
                  <c:v>12202.0</c:v>
                </c:pt>
                <c:pt idx="138">
                  <c:v>9277.0</c:v>
                </c:pt>
                <c:pt idx="139">
                  <c:v>27683.0</c:v>
                </c:pt>
                <c:pt idx="140">
                  <c:v>21611.0</c:v>
                </c:pt>
                <c:pt idx="141">
                  <c:v>11118.0</c:v>
                </c:pt>
                <c:pt idx="142">
                  <c:v>19220.0</c:v>
                </c:pt>
                <c:pt idx="143">
                  <c:v>11861.0</c:v>
                </c:pt>
                <c:pt idx="144">
                  <c:v>8072.0</c:v>
                </c:pt>
                <c:pt idx="145">
                  <c:v>11420.0</c:v>
                </c:pt>
                <c:pt idx="146">
                  <c:v>18966.0</c:v>
                </c:pt>
                <c:pt idx="147">
                  <c:v>20567.0</c:v>
                </c:pt>
                <c:pt idx="148">
                  <c:v>21574.0</c:v>
                </c:pt>
                <c:pt idx="149">
                  <c:v>11959.0</c:v>
                </c:pt>
                <c:pt idx="150">
                  <c:v>19258.0</c:v>
                </c:pt>
                <c:pt idx="151">
                  <c:v>8760.0</c:v>
                </c:pt>
                <c:pt idx="152">
                  <c:v>18555.0</c:v>
                </c:pt>
                <c:pt idx="153">
                  <c:v>5070.0</c:v>
                </c:pt>
                <c:pt idx="154">
                  <c:v>10762.0</c:v>
                </c:pt>
                <c:pt idx="155">
                  <c:v>7437.0</c:v>
                </c:pt>
                <c:pt idx="156">
                  <c:v>10221.0</c:v>
                </c:pt>
                <c:pt idx="157">
                  <c:v>7199.0</c:v>
                </c:pt>
                <c:pt idx="158">
                  <c:v>8341.0</c:v>
                </c:pt>
                <c:pt idx="159">
                  <c:v>6805.0</c:v>
                </c:pt>
                <c:pt idx="160">
                  <c:v>29050.0</c:v>
                </c:pt>
                <c:pt idx="161">
                  <c:v>3.0</c:v>
                </c:pt>
                <c:pt idx="162">
                  <c:v>7361.0</c:v>
                </c:pt>
                <c:pt idx="163">
                  <c:v>16750.0</c:v>
                </c:pt>
                <c:pt idx="164">
                  <c:v>20452.0</c:v>
                </c:pt>
                <c:pt idx="165">
                  <c:v>7171.0</c:v>
                </c:pt>
                <c:pt idx="166">
                  <c:v>13389.0</c:v>
                </c:pt>
                <c:pt idx="167">
                  <c:v>30744.0</c:v>
                </c:pt>
                <c:pt idx="168">
                  <c:v>34075.0</c:v>
                </c:pt>
                <c:pt idx="169">
                  <c:v>32601.0</c:v>
                </c:pt>
                <c:pt idx="170">
                  <c:v>33215.0</c:v>
                </c:pt>
                <c:pt idx="171">
                  <c:v>40224.0</c:v>
                </c:pt>
                <c:pt idx="172">
                  <c:v>17598.0</c:v>
                </c:pt>
                <c:pt idx="173">
                  <c:v>16011.0</c:v>
                </c:pt>
                <c:pt idx="174">
                  <c:v>25463.0</c:v>
                </c:pt>
                <c:pt idx="175">
                  <c:v>22608.0</c:v>
                </c:pt>
                <c:pt idx="176">
                  <c:v>12832.0</c:v>
                </c:pt>
                <c:pt idx="177">
                  <c:v>27269.0</c:v>
                </c:pt>
                <c:pt idx="178">
                  <c:v>26852.0</c:v>
                </c:pt>
                <c:pt idx="179">
                  <c:v>5521.0</c:v>
                </c:pt>
                <c:pt idx="180">
                  <c:v>5557.0</c:v>
                </c:pt>
                <c:pt idx="181">
                  <c:v>18936.0</c:v>
                </c:pt>
                <c:pt idx="182">
                  <c:v>34410.0</c:v>
                </c:pt>
                <c:pt idx="183">
                  <c:v>30501.0</c:v>
                </c:pt>
                <c:pt idx="184">
                  <c:v>18971.0</c:v>
                </c:pt>
                <c:pt idx="185">
                  <c:v>2898.0</c:v>
                </c:pt>
                <c:pt idx="186">
                  <c:v>19061.0</c:v>
                </c:pt>
                <c:pt idx="187">
                  <c:v>38367.0</c:v>
                </c:pt>
                <c:pt idx="188">
                  <c:v>24096.0</c:v>
                </c:pt>
                <c:pt idx="189">
                  <c:v>33135.0</c:v>
                </c:pt>
                <c:pt idx="190">
                  <c:v>34184.0</c:v>
                </c:pt>
                <c:pt idx="191">
                  <c:v>28094.0</c:v>
                </c:pt>
                <c:pt idx="192">
                  <c:v>24845.0</c:v>
                </c:pt>
                <c:pt idx="193">
                  <c:v>28902.0</c:v>
                </c:pt>
                <c:pt idx="194">
                  <c:v>45661.0</c:v>
                </c:pt>
                <c:pt idx="195">
                  <c:v>38724.0</c:v>
                </c:pt>
                <c:pt idx="196">
                  <c:v>32963.0</c:v>
                </c:pt>
                <c:pt idx="197">
                  <c:v>29638.0</c:v>
                </c:pt>
                <c:pt idx="198">
                  <c:v>33874.0</c:v>
                </c:pt>
                <c:pt idx="199">
                  <c:v>21843.0</c:v>
                </c:pt>
                <c:pt idx="200">
                  <c:v>19401.0</c:v>
                </c:pt>
                <c:pt idx="201">
                  <c:v>23201.0</c:v>
                </c:pt>
                <c:pt idx="202">
                  <c:v>27622.0</c:v>
                </c:pt>
                <c:pt idx="203">
                  <c:v>34706.0</c:v>
                </c:pt>
                <c:pt idx="204">
                  <c:v>42247.0</c:v>
                </c:pt>
                <c:pt idx="205">
                  <c:v>37708.0</c:v>
                </c:pt>
                <c:pt idx="206">
                  <c:v>23838.0</c:v>
                </c:pt>
                <c:pt idx="207">
                  <c:v>37483.0</c:v>
                </c:pt>
                <c:pt idx="208">
                  <c:v>35435.0</c:v>
                </c:pt>
                <c:pt idx="209">
                  <c:v>39215.0</c:v>
                </c:pt>
                <c:pt idx="210">
                  <c:v>40896.0</c:v>
                </c:pt>
                <c:pt idx="211">
                  <c:v>33640.0</c:v>
                </c:pt>
                <c:pt idx="212">
                  <c:v>51054.0</c:v>
                </c:pt>
                <c:pt idx="213">
                  <c:v>49044.0</c:v>
                </c:pt>
                <c:pt idx="214">
                  <c:v>37163.0</c:v>
                </c:pt>
                <c:pt idx="215">
                  <c:v>42080.0</c:v>
                </c:pt>
                <c:pt idx="216">
                  <c:v>42167.0</c:v>
                </c:pt>
                <c:pt idx="217">
                  <c:v>46628.0</c:v>
                </c:pt>
                <c:pt idx="218">
                  <c:v>40091.0</c:v>
                </c:pt>
                <c:pt idx="219">
                  <c:v>39613.0</c:v>
                </c:pt>
                <c:pt idx="220">
                  <c:v>28380.0</c:v>
                </c:pt>
                <c:pt idx="221">
                  <c:v>18020.0</c:v>
                </c:pt>
                <c:pt idx="222">
                  <c:v>17439.0</c:v>
                </c:pt>
                <c:pt idx="223">
                  <c:v>35387.0</c:v>
                </c:pt>
                <c:pt idx="224">
                  <c:v>48531.0</c:v>
                </c:pt>
                <c:pt idx="225">
                  <c:v>35636.0</c:v>
                </c:pt>
                <c:pt idx="226">
                  <c:v>29270.0</c:v>
                </c:pt>
                <c:pt idx="227">
                  <c:v>16020.0</c:v>
                </c:pt>
                <c:pt idx="228">
                  <c:v>34460.0</c:v>
                </c:pt>
                <c:pt idx="229">
                  <c:v>49888.0</c:v>
                </c:pt>
                <c:pt idx="230">
                  <c:v>36403.0</c:v>
                </c:pt>
                <c:pt idx="231">
                  <c:v>45882.0</c:v>
                </c:pt>
                <c:pt idx="232">
                  <c:v>49305.0</c:v>
                </c:pt>
                <c:pt idx="233">
                  <c:v>54151.0</c:v>
                </c:pt>
                <c:pt idx="234">
                  <c:v>48601.0</c:v>
                </c:pt>
                <c:pt idx="235">
                  <c:v>41986.0</c:v>
                </c:pt>
                <c:pt idx="236">
                  <c:v>61924.0</c:v>
                </c:pt>
                <c:pt idx="237">
                  <c:v>54662.0</c:v>
                </c:pt>
                <c:pt idx="238">
                  <c:v>59025.0</c:v>
                </c:pt>
                <c:pt idx="239">
                  <c:v>54047.0</c:v>
                </c:pt>
                <c:pt idx="240">
                  <c:v>61427.0</c:v>
                </c:pt>
                <c:pt idx="241">
                  <c:v>52947.0</c:v>
                </c:pt>
                <c:pt idx="242">
                  <c:v>30921.0</c:v>
                </c:pt>
                <c:pt idx="243">
                  <c:v>54575.0</c:v>
                </c:pt>
                <c:pt idx="244">
                  <c:v>40507.0</c:v>
                </c:pt>
                <c:pt idx="245">
                  <c:v>63088.0</c:v>
                </c:pt>
                <c:pt idx="246">
                  <c:v>56503.0</c:v>
                </c:pt>
                <c:pt idx="247">
                  <c:v>59879.0</c:v>
                </c:pt>
                <c:pt idx="248">
                  <c:v>54185.0</c:v>
                </c:pt>
                <c:pt idx="249">
                  <c:v>23752.0</c:v>
                </c:pt>
                <c:pt idx="250">
                  <c:v>49010.0</c:v>
                </c:pt>
                <c:pt idx="251">
                  <c:v>41533.0</c:v>
                </c:pt>
                <c:pt idx="252">
                  <c:v>49376.0</c:v>
                </c:pt>
                <c:pt idx="253">
                  <c:v>44463.0</c:v>
                </c:pt>
                <c:pt idx="254">
                  <c:v>41153.0</c:v>
                </c:pt>
                <c:pt idx="255">
                  <c:v>37415.0</c:v>
                </c:pt>
                <c:pt idx="256">
                  <c:v>19010.0</c:v>
                </c:pt>
                <c:pt idx="257">
                  <c:v>26212.0</c:v>
                </c:pt>
                <c:pt idx="258">
                  <c:v>24142.0</c:v>
                </c:pt>
                <c:pt idx="259">
                  <c:v>28313.0</c:v>
                </c:pt>
                <c:pt idx="260">
                  <c:v>15195.0</c:v>
                </c:pt>
                <c:pt idx="261">
                  <c:v>24646.0</c:v>
                </c:pt>
                <c:pt idx="262">
                  <c:v>17811.0</c:v>
                </c:pt>
                <c:pt idx="263">
                  <c:v>14925.0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3618632"/>
        <c:axId val="2143382648"/>
      </c:lineChart>
      <c:dateAx>
        <c:axId val="2143618632"/>
        <c:scaling>
          <c:orientation val="minMax"/>
        </c:scaling>
        <c:delete val="0"/>
        <c:axPos val="b"/>
        <c:majorGridlines/>
        <c:numFmt formatCode="[$-409]d\-mmm\-yy;@" sourceLinked="0"/>
        <c:majorTickMark val="out"/>
        <c:minorTickMark val="none"/>
        <c:tickLblPos val="nextTo"/>
        <c:txPr>
          <a:bodyPr rot="-2700000"/>
          <a:lstStyle/>
          <a:p>
            <a:pPr>
              <a:defRPr sz="1400"/>
            </a:pPr>
            <a:endParaRPr lang="en-US"/>
          </a:p>
        </c:txPr>
        <c:crossAx val="2143382648"/>
        <c:crosses val="autoZero"/>
        <c:auto val="1"/>
        <c:lblOffset val="100"/>
        <c:baseTimeUnit val="days"/>
      </c:dateAx>
      <c:valAx>
        <c:axId val="2143382648"/>
        <c:scaling>
          <c:orientation val="minMax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2143618632"/>
        <c:crosses val="autoZero"/>
        <c:crossBetween val="between"/>
        <c:dispUnits>
          <c:builtInUnit val="thousands"/>
        </c:dispUnits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'All user weekly HPC GLADE HPSS.'!$C$1</c:f>
              <c:strCache>
                <c:ptCount val="1"/>
                <c:pt idx="0">
                  <c:v>HPC use</c:v>
                </c:pt>
              </c:strCache>
            </c:strRef>
          </c:tx>
          <c:marker>
            <c:symbol val="none"/>
          </c:marker>
          <c:cat>
            <c:strRef>
              <c:f>'All user weekly HPC GLADE HPSS.'!$A$2:$A$35</c:f>
              <c:strCache>
                <c:ptCount val="34"/>
                <c:pt idx="0">
                  <c:v>2012-47</c:v>
                </c:pt>
                <c:pt idx="1">
                  <c:v>2012-48</c:v>
                </c:pt>
                <c:pt idx="2">
                  <c:v>2012-49</c:v>
                </c:pt>
                <c:pt idx="3">
                  <c:v>2012-50</c:v>
                </c:pt>
                <c:pt idx="4">
                  <c:v>2012-51</c:v>
                </c:pt>
                <c:pt idx="5">
                  <c:v>2012-52</c:v>
                </c:pt>
                <c:pt idx="6">
                  <c:v>2012-53</c:v>
                </c:pt>
                <c:pt idx="7">
                  <c:v>2013-01</c:v>
                </c:pt>
                <c:pt idx="8">
                  <c:v>2013-02</c:v>
                </c:pt>
                <c:pt idx="9">
                  <c:v>2013-03</c:v>
                </c:pt>
                <c:pt idx="10">
                  <c:v>2013-04</c:v>
                </c:pt>
                <c:pt idx="11">
                  <c:v>2013-05</c:v>
                </c:pt>
                <c:pt idx="12">
                  <c:v>2013-06</c:v>
                </c:pt>
                <c:pt idx="13">
                  <c:v>2013-07</c:v>
                </c:pt>
                <c:pt idx="14">
                  <c:v>2013-08</c:v>
                </c:pt>
                <c:pt idx="15">
                  <c:v>2013-09</c:v>
                </c:pt>
                <c:pt idx="16">
                  <c:v>2013-10</c:v>
                </c:pt>
                <c:pt idx="17">
                  <c:v>2013-11</c:v>
                </c:pt>
                <c:pt idx="18">
                  <c:v>2013-12</c:v>
                </c:pt>
                <c:pt idx="19">
                  <c:v>2013-13</c:v>
                </c:pt>
                <c:pt idx="20">
                  <c:v>2013-14</c:v>
                </c:pt>
                <c:pt idx="21">
                  <c:v>2013-15</c:v>
                </c:pt>
                <c:pt idx="22">
                  <c:v>2013-16</c:v>
                </c:pt>
                <c:pt idx="23">
                  <c:v>2013-17</c:v>
                </c:pt>
                <c:pt idx="24">
                  <c:v>2013-18</c:v>
                </c:pt>
                <c:pt idx="25">
                  <c:v>2013-19</c:v>
                </c:pt>
                <c:pt idx="26">
                  <c:v>2013-20</c:v>
                </c:pt>
                <c:pt idx="27">
                  <c:v>2013-21</c:v>
                </c:pt>
                <c:pt idx="28">
                  <c:v>2013-22</c:v>
                </c:pt>
                <c:pt idx="29">
                  <c:v>2013-23</c:v>
                </c:pt>
                <c:pt idx="30">
                  <c:v>2013-24</c:v>
                </c:pt>
                <c:pt idx="31">
                  <c:v>2013-25</c:v>
                </c:pt>
                <c:pt idx="32">
                  <c:v>2013-26</c:v>
                </c:pt>
                <c:pt idx="33">
                  <c:v>2013-27</c:v>
                </c:pt>
              </c:strCache>
            </c:strRef>
          </c:cat>
          <c:val>
            <c:numRef>
              <c:f>'All user weekly HPC GLADE HPSS.'!$C$2:$C$35</c:f>
              <c:numCache>
                <c:formatCode>#,##0</c:formatCode>
                <c:ptCount val="34"/>
                <c:pt idx="0">
                  <c:v>6.7065838667E6</c:v>
                </c:pt>
                <c:pt idx="1">
                  <c:v>7.3286533733E6</c:v>
                </c:pt>
                <c:pt idx="2">
                  <c:v>8.0778826E6</c:v>
                </c:pt>
                <c:pt idx="3">
                  <c:v>8.7593828044E6</c:v>
                </c:pt>
                <c:pt idx="4">
                  <c:v>9.9663353156E6</c:v>
                </c:pt>
                <c:pt idx="5">
                  <c:v>9.4257107022E6</c:v>
                </c:pt>
                <c:pt idx="6">
                  <c:v>9.9127020356E6</c:v>
                </c:pt>
                <c:pt idx="7">
                  <c:v>8.7075366133E6</c:v>
                </c:pt>
                <c:pt idx="8">
                  <c:v>9.5458185289E6</c:v>
                </c:pt>
                <c:pt idx="9">
                  <c:v>7.1447837422E6</c:v>
                </c:pt>
                <c:pt idx="10">
                  <c:v>1.10223309778E7</c:v>
                </c:pt>
                <c:pt idx="11">
                  <c:v>1.09731214133E7</c:v>
                </c:pt>
                <c:pt idx="12">
                  <c:v>1.153249192E7</c:v>
                </c:pt>
                <c:pt idx="13">
                  <c:v>9.9649515244E6</c:v>
                </c:pt>
                <c:pt idx="14">
                  <c:v>1.04787914578E7</c:v>
                </c:pt>
                <c:pt idx="15">
                  <c:v>1.02050326933E7</c:v>
                </c:pt>
                <c:pt idx="16">
                  <c:v>9.7560464578E6</c:v>
                </c:pt>
                <c:pt idx="17">
                  <c:v>5.5524355111E6</c:v>
                </c:pt>
                <c:pt idx="18">
                  <c:v>1.04800928933E7</c:v>
                </c:pt>
                <c:pt idx="19">
                  <c:v>9.6217931733E6</c:v>
                </c:pt>
                <c:pt idx="20">
                  <c:v>1.00548586311E7</c:v>
                </c:pt>
                <c:pt idx="21">
                  <c:v>9.0240715911E6</c:v>
                </c:pt>
                <c:pt idx="22">
                  <c:v>7.4666990578E6</c:v>
                </c:pt>
                <c:pt idx="23">
                  <c:v>8.0123772622E6</c:v>
                </c:pt>
                <c:pt idx="24">
                  <c:v>9.1786256178E6</c:v>
                </c:pt>
                <c:pt idx="25">
                  <c:v>8.6846400756E6</c:v>
                </c:pt>
                <c:pt idx="26">
                  <c:v>9.2779647556E6</c:v>
                </c:pt>
                <c:pt idx="27">
                  <c:v>1.05956455156E7</c:v>
                </c:pt>
                <c:pt idx="28">
                  <c:v>1.04445247556E7</c:v>
                </c:pt>
                <c:pt idx="29">
                  <c:v>9.9363929556E6</c:v>
                </c:pt>
                <c:pt idx="30">
                  <c:v>8.7595938622E6</c:v>
                </c:pt>
                <c:pt idx="31">
                  <c:v>1.00485293289E7</c:v>
                </c:pt>
                <c:pt idx="32">
                  <c:v>9.92179588E6</c:v>
                </c:pt>
                <c:pt idx="33">
                  <c:v>1.08164701289E7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'All user weekly HPC GLADE HPSS.'!$E$1</c:f>
              <c:strCache>
                <c:ptCount val="1"/>
                <c:pt idx="0">
                  <c:v>Disk GB</c:v>
                </c:pt>
              </c:strCache>
            </c:strRef>
          </c:tx>
          <c:spPr>
            <a:ln>
              <a:solidFill>
                <a:schemeClr val="accent5"/>
              </a:solidFill>
            </a:ln>
          </c:spPr>
          <c:marker>
            <c:symbol val="none"/>
          </c:marker>
          <c:cat>
            <c:strRef>
              <c:f>'All user weekly HPC GLADE HPSS.'!$A$2:$A$35</c:f>
              <c:strCache>
                <c:ptCount val="34"/>
                <c:pt idx="0">
                  <c:v>2012-47</c:v>
                </c:pt>
                <c:pt idx="1">
                  <c:v>2012-48</c:v>
                </c:pt>
                <c:pt idx="2">
                  <c:v>2012-49</c:v>
                </c:pt>
                <c:pt idx="3">
                  <c:v>2012-50</c:v>
                </c:pt>
                <c:pt idx="4">
                  <c:v>2012-51</c:v>
                </c:pt>
                <c:pt idx="5">
                  <c:v>2012-52</c:v>
                </c:pt>
                <c:pt idx="6">
                  <c:v>2012-53</c:v>
                </c:pt>
                <c:pt idx="7">
                  <c:v>2013-01</c:v>
                </c:pt>
                <c:pt idx="8">
                  <c:v>2013-02</c:v>
                </c:pt>
                <c:pt idx="9">
                  <c:v>2013-03</c:v>
                </c:pt>
                <c:pt idx="10">
                  <c:v>2013-04</c:v>
                </c:pt>
                <c:pt idx="11">
                  <c:v>2013-05</c:v>
                </c:pt>
                <c:pt idx="12">
                  <c:v>2013-06</c:v>
                </c:pt>
                <c:pt idx="13">
                  <c:v>2013-07</c:v>
                </c:pt>
                <c:pt idx="14">
                  <c:v>2013-08</c:v>
                </c:pt>
                <c:pt idx="15">
                  <c:v>2013-09</c:v>
                </c:pt>
                <c:pt idx="16">
                  <c:v>2013-10</c:v>
                </c:pt>
                <c:pt idx="17">
                  <c:v>2013-11</c:v>
                </c:pt>
                <c:pt idx="18">
                  <c:v>2013-12</c:v>
                </c:pt>
                <c:pt idx="19">
                  <c:v>2013-13</c:v>
                </c:pt>
                <c:pt idx="20">
                  <c:v>2013-14</c:v>
                </c:pt>
                <c:pt idx="21">
                  <c:v>2013-15</c:v>
                </c:pt>
                <c:pt idx="22">
                  <c:v>2013-16</c:v>
                </c:pt>
                <c:pt idx="23">
                  <c:v>2013-17</c:v>
                </c:pt>
                <c:pt idx="24">
                  <c:v>2013-18</c:v>
                </c:pt>
                <c:pt idx="25">
                  <c:v>2013-19</c:v>
                </c:pt>
                <c:pt idx="26">
                  <c:v>2013-20</c:v>
                </c:pt>
                <c:pt idx="27">
                  <c:v>2013-21</c:v>
                </c:pt>
                <c:pt idx="28">
                  <c:v>2013-22</c:v>
                </c:pt>
                <c:pt idx="29">
                  <c:v>2013-23</c:v>
                </c:pt>
                <c:pt idx="30">
                  <c:v>2013-24</c:v>
                </c:pt>
                <c:pt idx="31">
                  <c:v>2013-25</c:v>
                </c:pt>
                <c:pt idx="32">
                  <c:v>2013-26</c:v>
                </c:pt>
                <c:pt idx="33">
                  <c:v>2013-27</c:v>
                </c:pt>
              </c:strCache>
            </c:strRef>
          </c:cat>
          <c:val>
            <c:numRef>
              <c:f>'All user weekly HPC GLADE HPSS.'!$E$2:$E$35</c:f>
              <c:numCache>
                <c:formatCode>#,##0</c:formatCode>
                <c:ptCount val="34"/>
                <c:pt idx="0">
                  <c:v>371398.962304</c:v>
                </c:pt>
                <c:pt idx="1">
                  <c:v>517435.642112</c:v>
                </c:pt>
                <c:pt idx="2">
                  <c:v>639770.9856</c:v>
                </c:pt>
                <c:pt idx="3">
                  <c:v>823226.956672</c:v>
                </c:pt>
                <c:pt idx="4">
                  <c:v>963192.397696</c:v>
                </c:pt>
                <c:pt idx="5">
                  <c:v>1.01165609728E6</c:v>
                </c:pt>
                <c:pt idx="6">
                  <c:v>1.112191563904E6</c:v>
                </c:pt>
                <c:pt idx="7">
                  <c:v>1.226840255232E6</c:v>
                </c:pt>
                <c:pt idx="8">
                  <c:v>1.418947789424E6</c:v>
                </c:pt>
                <c:pt idx="9">
                  <c:v>1.544387123952E6</c:v>
                </c:pt>
                <c:pt idx="10">
                  <c:v>1.763583122912E6</c:v>
                </c:pt>
                <c:pt idx="11">
                  <c:v>2.139140509552E6</c:v>
                </c:pt>
                <c:pt idx="12">
                  <c:v>2.274818538192E6</c:v>
                </c:pt>
                <c:pt idx="13">
                  <c:v>2.444260749488E6</c:v>
                </c:pt>
                <c:pt idx="14">
                  <c:v>2.536544581232E6</c:v>
                </c:pt>
                <c:pt idx="15">
                  <c:v>2.611046321936E6</c:v>
                </c:pt>
                <c:pt idx="16">
                  <c:v>2.753760182512E6</c:v>
                </c:pt>
                <c:pt idx="17">
                  <c:v>2.89807854072E6</c:v>
                </c:pt>
                <c:pt idx="18">
                  <c:v>3.201807697856E6</c:v>
                </c:pt>
                <c:pt idx="19">
                  <c:v>3.203467044112E6</c:v>
                </c:pt>
                <c:pt idx="20">
                  <c:v>3.289624412384E6</c:v>
                </c:pt>
                <c:pt idx="21">
                  <c:v>3.385424624E6</c:v>
                </c:pt>
                <c:pt idx="22">
                  <c:v>3.431887233264E6</c:v>
                </c:pt>
                <c:pt idx="23">
                  <c:v>3.484632239408E6</c:v>
                </c:pt>
                <c:pt idx="24">
                  <c:v>3.548179205536E6</c:v>
                </c:pt>
                <c:pt idx="25">
                  <c:v>3.577319421136E6</c:v>
                </c:pt>
                <c:pt idx="26">
                  <c:v>3.676036135824E6</c:v>
                </c:pt>
                <c:pt idx="27">
                  <c:v>3.783815936944E6</c:v>
                </c:pt>
                <c:pt idx="28">
                  <c:v>3.855283794928E6</c:v>
                </c:pt>
                <c:pt idx="29">
                  <c:v>3.969373817856E6</c:v>
                </c:pt>
                <c:pt idx="30">
                  <c:v>4.01860305416E6</c:v>
                </c:pt>
                <c:pt idx="31">
                  <c:v>4.123405685568E6</c:v>
                </c:pt>
                <c:pt idx="32">
                  <c:v>4.139843319888E6</c:v>
                </c:pt>
                <c:pt idx="33">
                  <c:v>4.217015953136E6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'All user weekly HPC GLADE HPSS.'!$G$1</c:f>
              <c:strCache>
                <c:ptCount val="1"/>
                <c:pt idx="0">
                  <c:v>Tape GB</c:v>
                </c:pt>
              </c:strCache>
            </c:strRef>
          </c:tx>
          <c:marker>
            <c:symbol val="none"/>
          </c:marker>
          <c:cat>
            <c:strRef>
              <c:f>'All user weekly HPC GLADE HPSS.'!$A$2:$A$35</c:f>
              <c:strCache>
                <c:ptCount val="34"/>
                <c:pt idx="0">
                  <c:v>2012-47</c:v>
                </c:pt>
                <c:pt idx="1">
                  <c:v>2012-48</c:v>
                </c:pt>
                <c:pt idx="2">
                  <c:v>2012-49</c:v>
                </c:pt>
                <c:pt idx="3">
                  <c:v>2012-50</c:v>
                </c:pt>
                <c:pt idx="4">
                  <c:v>2012-51</c:v>
                </c:pt>
                <c:pt idx="5">
                  <c:v>2012-52</c:v>
                </c:pt>
                <c:pt idx="6">
                  <c:v>2012-53</c:v>
                </c:pt>
                <c:pt idx="7">
                  <c:v>2013-01</c:v>
                </c:pt>
                <c:pt idx="8">
                  <c:v>2013-02</c:v>
                </c:pt>
                <c:pt idx="9">
                  <c:v>2013-03</c:v>
                </c:pt>
                <c:pt idx="10">
                  <c:v>2013-04</c:v>
                </c:pt>
                <c:pt idx="11">
                  <c:v>2013-05</c:v>
                </c:pt>
                <c:pt idx="12">
                  <c:v>2013-06</c:v>
                </c:pt>
                <c:pt idx="13">
                  <c:v>2013-07</c:v>
                </c:pt>
                <c:pt idx="14">
                  <c:v>2013-08</c:v>
                </c:pt>
                <c:pt idx="15">
                  <c:v>2013-09</c:v>
                </c:pt>
                <c:pt idx="16">
                  <c:v>2013-10</c:v>
                </c:pt>
                <c:pt idx="17">
                  <c:v>2013-11</c:v>
                </c:pt>
                <c:pt idx="18">
                  <c:v>2013-12</c:v>
                </c:pt>
                <c:pt idx="19">
                  <c:v>2013-13</c:v>
                </c:pt>
                <c:pt idx="20">
                  <c:v>2013-14</c:v>
                </c:pt>
                <c:pt idx="21">
                  <c:v>2013-15</c:v>
                </c:pt>
                <c:pt idx="22">
                  <c:v>2013-16</c:v>
                </c:pt>
                <c:pt idx="23">
                  <c:v>2013-17</c:v>
                </c:pt>
                <c:pt idx="24">
                  <c:v>2013-18</c:v>
                </c:pt>
                <c:pt idx="25">
                  <c:v>2013-19</c:v>
                </c:pt>
                <c:pt idx="26">
                  <c:v>2013-20</c:v>
                </c:pt>
                <c:pt idx="27">
                  <c:v>2013-21</c:v>
                </c:pt>
                <c:pt idx="28">
                  <c:v>2013-22</c:v>
                </c:pt>
                <c:pt idx="29">
                  <c:v>2013-23</c:v>
                </c:pt>
                <c:pt idx="30">
                  <c:v>2013-24</c:v>
                </c:pt>
                <c:pt idx="31">
                  <c:v>2013-25</c:v>
                </c:pt>
                <c:pt idx="32">
                  <c:v>2013-26</c:v>
                </c:pt>
                <c:pt idx="33">
                  <c:v>2013-27</c:v>
                </c:pt>
              </c:strCache>
            </c:strRef>
          </c:cat>
          <c:val>
            <c:numRef>
              <c:f>'All user weekly HPC GLADE HPSS.'!$G$2:$G$35</c:f>
              <c:numCache>
                <c:formatCode>#,##0</c:formatCode>
                <c:ptCount val="34"/>
                <c:pt idx="0">
                  <c:v>1.529018694E7</c:v>
                </c:pt>
                <c:pt idx="1">
                  <c:v>1.533808188E7</c:v>
                </c:pt>
                <c:pt idx="2">
                  <c:v>1.551445827E7</c:v>
                </c:pt>
                <c:pt idx="3">
                  <c:v>1.572863318E7</c:v>
                </c:pt>
                <c:pt idx="4">
                  <c:v>1.590184933E7</c:v>
                </c:pt>
                <c:pt idx="5">
                  <c:v>1.607800745E7</c:v>
                </c:pt>
                <c:pt idx="6">
                  <c:v>1.628314369E7</c:v>
                </c:pt>
                <c:pt idx="7">
                  <c:v>1.650552445E7</c:v>
                </c:pt>
                <c:pt idx="8">
                  <c:v>1.669662969E7</c:v>
                </c:pt>
                <c:pt idx="9">
                  <c:v>1.687536133E7</c:v>
                </c:pt>
                <c:pt idx="10">
                  <c:v>1.687536133E7</c:v>
                </c:pt>
                <c:pt idx="11">
                  <c:v>1.752714025E7</c:v>
                </c:pt>
                <c:pt idx="12">
                  <c:v>1.792334803E7</c:v>
                </c:pt>
                <c:pt idx="13">
                  <c:v>1.819985189E7</c:v>
                </c:pt>
                <c:pt idx="14">
                  <c:v>1.838662765E7</c:v>
                </c:pt>
                <c:pt idx="15">
                  <c:v>1.855045078E7</c:v>
                </c:pt>
                <c:pt idx="16">
                  <c:v>1.865582112E7</c:v>
                </c:pt>
                <c:pt idx="17">
                  <c:v>1.873750848E7</c:v>
                </c:pt>
                <c:pt idx="18">
                  <c:v>1.875914343E7</c:v>
                </c:pt>
                <c:pt idx="19">
                  <c:v>1.87306128E7</c:v>
                </c:pt>
                <c:pt idx="20">
                  <c:v>1.883632023E7</c:v>
                </c:pt>
                <c:pt idx="21">
                  <c:v>1.893962523E7</c:v>
                </c:pt>
                <c:pt idx="22">
                  <c:v>1.908207196E7</c:v>
                </c:pt>
                <c:pt idx="23">
                  <c:v>1.931169693E7</c:v>
                </c:pt>
                <c:pt idx="24">
                  <c:v>1.953920292E7</c:v>
                </c:pt>
                <c:pt idx="25">
                  <c:v>1.97383256E7</c:v>
                </c:pt>
                <c:pt idx="26">
                  <c:v>2.000940839E7</c:v>
                </c:pt>
                <c:pt idx="27">
                  <c:v>2.027054383E7</c:v>
                </c:pt>
                <c:pt idx="28">
                  <c:v>2.045113338E7</c:v>
                </c:pt>
                <c:pt idx="29">
                  <c:v>2.07584143E7</c:v>
                </c:pt>
                <c:pt idx="30">
                  <c:v>2.112795029E7</c:v>
                </c:pt>
                <c:pt idx="31">
                  <c:v>2.147473244E7</c:v>
                </c:pt>
                <c:pt idx="32">
                  <c:v>2.174040708E7</c:v>
                </c:pt>
                <c:pt idx="33">
                  <c:v>2.18754872E7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19525096"/>
        <c:axId val="-2119519672"/>
      </c:lineChart>
      <c:catAx>
        <c:axId val="-21195250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Year-Week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-2119519672"/>
        <c:crosses val="autoZero"/>
        <c:auto val="1"/>
        <c:lblAlgn val="ctr"/>
        <c:lblOffset val="100"/>
        <c:tickLblSkip val="2"/>
        <c:noMultiLvlLbl val="0"/>
      </c:catAx>
      <c:valAx>
        <c:axId val="-211951967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Core-hours or GB (millions)</a:t>
                </a:r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crossAx val="-2119525096"/>
        <c:crosses val="autoZero"/>
        <c:crossBetween val="between"/>
        <c:dispUnits>
          <c:builtInUnit val="millions"/>
        </c:dispUnits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3501963020639"/>
          <c:y val="0.0897559970701337"/>
          <c:w val="0.858392187397188"/>
          <c:h val="0.714275161276582"/>
        </c:manualLayout>
      </c:layout>
      <c:lineChart>
        <c:grouping val="standard"/>
        <c:varyColors val="0"/>
        <c:ser>
          <c:idx val="0"/>
          <c:order val="0"/>
          <c:tx>
            <c:strRef>
              <c:f>'bcash weekly HPC GLADE HPSS.csv'!$C$1</c:f>
              <c:strCache>
                <c:ptCount val="1"/>
                <c:pt idx="0">
                  <c:v>HPC use</c:v>
                </c:pt>
              </c:strCache>
            </c:strRef>
          </c:tx>
          <c:marker>
            <c:symbol val="none"/>
          </c:marker>
          <c:cat>
            <c:strRef>
              <c:f>'bcash weekly HPC GLADE HPSS.csv'!$A$2:$A$21</c:f>
              <c:strCache>
                <c:ptCount val="20"/>
                <c:pt idx="0">
                  <c:v>2012-43</c:v>
                </c:pt>
                <c:pt idx="1">
                  <c:v>2012-44</c:v>
                </c:pt>
                <c:pt idx="2">
                  <c:v>2012-45</c:v>
                </c:pt>
                <c:pt idx="3">
                  <c:v>2012-46</c:v>
                </c:pt>
                <c:pt idx="4">
                  <c:v>2012-47</c:v>
                </c:pt>
                <c:pt idx="5">
                  <c:v>2012-48</c:v>
                </c:pt>
                <c:pt idx="6">
                  <c:v>2012-49</c:v>
                </c:pt>
                <c:pt idx="7">
                  <c:v>2012-50</c:v>
                </c:pt>
                <c:pt idx="8">
                  <c:v>2012-51</c:v>
                </c:pt>
                <c:pt idx="9">
                  <c:v>2012-52</c:v>
                </c:pt>
                <c:pt idx="10">
                  <c:v>2012-53</c:v>
                </c:pt>
                <c:pt idx="11">
                  <c:v>2013-01</c:v>
                </c:pt>
                <c:pt idx="12">
                  <c:v>2013-02</c:v>
                </c:pt>
                <c:pt idx="13">
                  <c:v>2013-03</c:v>
                </c:pt>
                <c:pt idx="14">
                  <c:v>2013-04</c:v>
                </c:pt>
                <c:pt idx="15">
                  <c:v>2013-05</c:v>
                </c:pt>
                <c:pt idx="16">
                  <c:v>2013-06</c:v>
                </c:pt>
                <c:pt idx="17">
                  <c:v>2013-07</c:v>
                </c:pt>
                <c:pt idx="18">
                  <c:v>2013-08</c:v>
                </c:pt>
                <c:pt idx="19">
                  <c:v>2013-09</c:v>
                </c:pt>
              </c:strCache>
            </c:strRef>
          </c:cat>
          <c:val>
            <c:numRef>
              <c:f>'bcash weekly HPC GLADE HPSS.csv'!$C$2:$C$21</c:f>
              <c:numCache>
                <c:formatCode>General</c:formatCode>
                <c:ptCount val="20"/>
                <c:pt idx="0" formatCode="#,##0">
                  <c:v>42258.8089</c:v>
                </c:pt>
                <c:pt idx="2" formatCode="#,##0">
                  <c:v>422040.1733</c:v>
                </c:pt>
                <c:pt idx="3" formatCode="#,##0">
                  <c:v>884731.2311</c:v>
                </c:pt>
                <c:pt idx="4" formatCode="#,##0">
                  <c:v>3.2358740444E6</c:v>
                </c:pt>
                <c:pt idx="5" formatCode="#,##0">
                  <c:v>3.6235560844E6</c:v>
                </c:pt>
                <c:pt idx="6" formatCode="#,##0">
                  <c:v>1.2588266133E6</c:v>
                </c:pt>
                <c:pt idx="8" formatCode="#,##0">
                  <c:v>1.2384272267E6</c:v>
                </c:pt>
                <c:pt idx="9" formatCode="#,##0">
                  <c:v>622638.08</c:v>
                </c:pt>
                <c:pt idx="12" formatCode="#,##0">
                  <c:v>22123.2711</c:v>
                </c:pt>
                <c:pt idx="13" formatCode="#,##0">
                  <c:v>1.4693377511E6</c:v>
                </c:pt>
                <c:pt idx="14" formatCode="#,##0">
                  <c:v>2.3529912267E6</c:v>
                </c:pt>
                <c:pt idx="15" formatCode="#,##0">
                  <c:v>2.6592181156E6</c:v>
                </c:pt>
                <c:pt idx="16" formatCode="#,##0">
                  <c:v>3.2430609244E6</c:v>
                </c:pt>
                <c:pt idx="17" formatCode="#,##0">
                  <c:v>1.7034504356E6</c:v>
                </c:pt>
                <c:pt idx="18" formatCode="#,##0">
                  <c:v>565503.9289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'bcash weekly HPC GLADE HPSS.csv'!$E$1</c:f>
              <c:strCache>
                <c:ptCount val="1"/>
                <c:pt idx="0">
                  <c:v>disk GB</c:v>
                </c:pt>
              </c:strCache>
            </c:strRef>
          </c:tx>
          <c:spPr>
            <a:ln>
              <a:solidFill>
                <a:schemeClr val="accent5"/>
              </a:solidFill>
            </a:ln>
          </c:spPr>
          <c:marker>
            <c:symbol val="none"/>
          </c:marker>
          <c:cat>
            <c:strRef>
              <c:f>'bcash weekly HPC GLADE HPSS.csv'!$A$2:$A$21</c:f>
              <c:strCache>
                <c:ptCount val="20"/>
                <c:pt idx="0">
                  <c:v>2012-43</c:v>
                </c:pt>
                <c:pt idx="1">
                  <c:v>2012-44</c:v>
                </c:pt>
                <c:pt idx="2">
                  <c:v>2012-45</c:v>
                </c:pt>
                <c:pt idx="3">
                  <c:v>2012-46</c:v>
                </c:pt>
                <c:pt idx="4">
                  <c:v>2012-47</c:v>
                </c:pt>
                <c:pt idx="5">
                  <c:v>2012-48</c:v>
                </c:pt>
                <c:pt idx="6">
                  <c:v>2012-49</c:v>
                </c:pt>
                <c:pt idx="7">
                  <c:v>2012-50</c:v>
                </c:pt>
                <c:pt idx="8">
                  <c:v>2012-51</c:v>
                </c:pt>
                <c:pt idx="9">
                  <c:v>2012-52</c:v>
                </c:pt>
                <c:pt idx="10">
                  <c:v>2012-53</c:v>
                </c:pt>
                <c:pt idx="11">
                  <c:v>2013-01</c:v>
                </c:pt>
                <c:pt idx="12">
                  <c:v>2013-02</c:v>
                </c:pt>
                <c:pt idx="13">
                  <c:v>2013-03</c:v>
                </c:pt>
                <c:pt idx="14">
                  <c:v>2013-04</c:v>
                </c:pt>
                <c:pt idx="15">
                  <c:v>2013-05</c:v>
                </c:pt>
                <c:pt idx="16">
                  <c:v>2013-06</c:v>
                </c:pt>
                <c:pt idx="17">
                  <c:v>2013-07</c:v>
                </c:pt>
                <c:pt idx="18">
                  <c:v>2013-08</c:v>
                </c:pt>
                <c:pt idx="19">
                  <c:v>2013-09</c:v>
                </c:pt>
              </c:strCache>
            </c:strRef>
          </c:cat>
          <c:val>
            <c:numRef>
              <c:f>'bcash weekly HPC GLADE HPSS.csv'!$E$2:$E$21</c:f>
              <c:numCache>
                <c:formatCode>#,##0</c:formatCode>
                <c:ptCount val="20"/>
                <c:pt idx="1">
                  <c:v>23040.488832</c:v>
                </c:pt>
                <c:pt idx="2">
                  <c:v>93571.9808</c:v>
                </c:pt>
                <c:pt idx="3">
                  <c:v>125820.182912</c:v>
                </c:pt>
                <c:pt idx="4">
                  <c:v>273167.153152</c:v>
                </c:pt>
                <c:pt idx="5">
                  <c:v>352817.3628159999</c:v>
                </c:pt>
                <c:pt idx="6">
                  <c:v>315252.689024</c:v>
                </c:pt>
                <c:pt idx="7">
                  <c:v>315295.138304</c:v>
                </c:pt>
                <c:pt idx="8">
                  <c:v>331625.67808</c:v>
                </c:pt>
                <c:pt idx="9">
                  <c:v>335862.498688</c:v>
                </c:pt>
                <c:pt idx="10">
                  <c:v>322024.014464</c:v>
                </c:pt>
                <c:pt idx="11">
                  <c:v>320919.178112</c:v>
                </c:pt>
                <c:pt idx="12">
                  <c:v>327990.341248</c:v>
                </c:pt>
                <c:pt idx="13">
                  <c:v>376108.67456</c:v>
                </c:pt>
                <c:pt idx="14">
                  <c:v>395185.784832</c:v>
                </c:pt>
                <c:pt idx="15">
                  <c:v>520297.984768</c:v>
                </c:pt>
                <c:pt idx="16">
                  <c:v>429506.193152</c:v>
                </c:pt>
                <c:pt idx="17">
                  <c:v>483025.839104</c:v>
                </c:pt>
                <c:pt idx="18">
                  <c:v>469853.3344</c:v>
                </c:pt>
                <c:pt idx="19">
                  <c:v>469853.3344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'bcash weekly HPC GLADE HPSS.csv'!$G$1</c:f>
              <c:strCache>
                <c:ptCount val="1"/>
                <c:pt idx="0">
                  <c:v>tape GB</c:v>
                </c:pt>
              </c:strCache>
            </c:strRef>
          </c:tx>
          <c:marker>
            <c:symbol val="none"/>
          </c:marker>
          <c:cat>
            <c:strRef>
              <c:f>'bcash weekly HPC GLADE HPSS.csv'!$A$2:$A$21</c:f>
              <c:strCache>
                <c:ptCount val="20"/>
                <c:pt idx="0">
                  <c:v>2012-43</c:v>
                </c:pt>
                <c:pt idx="1">
                  <c:v>2012-44</c:v>
                </c:pt>
                <c:pt idx="2">
                  <c:v>2012-45</c:v>
                </c:pt>
                <c:pt idx="3">
                  <c:v>2012-46</c:v>
                </c:pt>
                <c:pt idx="4">
                  <c:v>2012-47</c:v>
                </c:pt>
                <c:pt idx="5">
                  <c:v>2012-48</c:v>
                </c:pt>
                <c:pt idx="6">
                  <c:v>2012-49</c:v>
                </c:pt>
                <c:pt idx="7">
                  <c:v>2012-50</c:v>
                </c:pt>
                <c:pt idx="8">
                  <c:v>2012-51</c:v>
                </c:pt>
                <c:pt idx="9">
                  <c:v>2012-52</c:v>
                </c:pt>
                <c:pt idx="10">
                  <c:v>2012-53</c:v>
                </c:pt>
                <c:pt idx="11">
                  <c:v>2013-01</c:v>
                </c:pt>
                <c:pt idx="12">
                  <c:v>2013-02</c:v>
                </c:pt>
                <c:pt idx="13">
                  <c:v>2013-03</c:v>
                </c:pt>
                <c:pt idx="14">
                  <c:v>2013-04</c:v>
                </c:pt>
                <c:pt idx="15">
                  <c:v>2013-05</c:v>
                </c:pt>
                <c:pt idx="16">
                  <c:v>2013-06</c:v>
                </c:pt>
                <c:pt idx="17">
                  <c:v>2013-07</c:v>
                </c:pt>
                <c:pt idx="18">
                  <c:v>2013-08</c:v>
                </c:pt>
                <c:pt idx="19">
                  <c:v>2013-09</c:v>
                </c:pt>
              </c:strCache>
            </c:strRef>
          </c:cat>
          <c:val>
            <c:numRef>
              <c:f>'bcash weekly HPC GLADE HPSS.csv'!$G$2:$G$21</c:f>
              <c:numCache>
                <c:formatCode>#,##0</c:formatCode>
                <c:ptCount val="20"/>
                <c:pt idx="0">
                  <c:v>11052.3</c:v>
                </c:pt>
                <c:pt idx="1">
                  <c:v>11052.3</c:v>
                </c:pt>
                <c:pt idx="2">
                  <c:v>11052.3</c:v>
                </c:pt>
                <c:pt idx="3">
                  <c:v>11052.3</c:v>
                </c:pt>
                <c:pt idx="4">
                  <c:v>11052.3</c:v>
                </c:pt>
                <c:pt idx="5">
                  <c:v>11052.3</c:v>
                </c:pt>
                <c:pt idx="6">
                  <c:v>11052.3</c:v>
                </c:pt>
                <c:pt idx="7">
                  <c:v>87022.4</c:v>
                </c:pt>
                <c:pt idx="8">
                  <c:v>184437.91</c:v>
                </c:pt>
                <c:pt idx="9">
                  <c:v>255761.03</c:v>
                </c:pt>
                <c:pt idx="10">
                  <c:v>270895.41</c:v>
                </c:pt>
                <c:pt idx="11">
                  <c:v>270895.41</c:v>
                </c:pt>
                <c:pt idx="12">
                  <c:v>270895.4</c:v>
                </c:pt>
                <c:pt idx="13">
                  <c:v>270895.4</c:v>
                </c:pt>
                <c:pt idx="14">
                  <c:v>270895.4</c:v>
                </c:pt>
                <c:pt idx="15">
                  <c:v>420644.61</c:v>
                </c:pt>
                <c:pt idx="16">
                  <c:v>526083.75</c:v>
                </c:pt>
                <c:pt idx="17">
                  <c:v>582485.65</c:v>
                </c:pt>
                <c:pt idx="18">
                  <c:v>638808.6899999997</c:v>
                </c:pt>
                <c:pt idx="19">
                  <c:v>638808.6899999997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20929928"/>
        <c:axId val="-2120924184"/>
      </c:lineChart>
      <c:catAx>
        <c:axId val="-21209299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 –</a:t>
                </a:r>
                <a:r>
                  <a:rPr lang="en-US" baseline="0"/>
                  <a:t> </a:t>
                </a:r>
                <a:r>
                  <a:rPr lang="en-US"/>
                  <a:t>week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-2120924184"/>
        <c:crosses val="autoZero"/>
        <c:auto val="1"/>
        <c:lblAlgn val="ctr"/>
        <c:lblOffset val="100"/>
        <c:noMultiLvlLbl val="0"/>
      </c:catAx>
      <c:valAx>
        <c:axId val="-21209241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Core-hours</a:t>
                </a:r>
                <a:r>
                  <a:rPr lang="en-US" baseline="0"/>
                  <a:t> used or gigabytes stored (millions)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0277000855394468"/>
              <c:y val="0.107540008247099"/>
            </c:manualLayout>
          </c:layout>
          <c:overlay val="0"/>
        </c:title>
        <c:numFmt formatCode="#,##0.0" sourceLinked="0"/>
        <c:majorTickMark val="out"/>
        <c:minorTickMark val="none"/>
        <c:tickLblPos val="nextTo"/>
        <c:crossAx val="-2120929928"/>
        <c:crosses val="autoZero"/>
        <c:crossBetween val="between"/>
        <c:dispUnits>
          <c:builtInUnit val="millions"/>
        </c:dispUnits>
      </c:valAx>
    </c:plotArea>
    <c:legend>
      <c:legendPos val="t"/>
      <c:layout/>
      <c:overlay val="0"/>
    </c:legend>
    <c:plotVisOnly val="1"/>
    <c:dispBlanksAs val="zero"/>
    <c:showDLblsOverMax val="0"/>
  </c:chart>
  <c:txPr>
    <a:bodyPr/>
    <a:lstStyle/>
    <a:p>
      <a:pPr>
        <a:defRPr sz="1400" b="1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'user compute v storage use.csv'!$C$1</c:f>
              <c:strCache>
                <c:ptCount val="1"/>
                <c:pt idx="0">
                  <c:v>HPC charges</c:v>
                </c:pt>
              </c:strCache>
            </c:strRef>
          </c:tx>
          <c:marker>
            <c:symbol val="none"/>
          </c:marker>
          <c:val>
            <c:numRef>
              <c:f>'user compute v storage use.csv'!$C$2:$C$477</c:f>
              <c:numCache>
                <c:formatCode>General</c:formatCode>
                <c:ptCount val="476"/>
                <c:pt idx="0">
                  <c:v>2.206578299E7</c:v>
                </c:pt>
                <c:pt idx="1">
                  <c:v>1.577294231E7</c:v>
                </c:pt>
                <c:pt idx="2">
                  <c:v>1.159855214E7</c:v>
                </c:pt>
                <c:pt idx="3">
                  <c:v>5.17510268E6</c:v>
                </c:pt>
                <c:pt idx="4">
                  <c:v>4.90998147E6</c:v>
                </c:pt>
                <c:pt idx="5">
                  <c:v>4.83170887E6</c:v>
                </c:pt>
                <c:pt idx="6">
                  <c:v>4.82093533E6</c:v>
                </c:pt>
                <c:pt idx="7">
                  <c:v>4.47767508E6</c:v>
                </c:pt>
                <c:pt idx="8">
                  <c:v>4.43484544E6</c:v>
                </c:pt>
                <c:pt idx="9">
                  <c:v>3.89524311E6</c:v>
                </c:pt>
                <c:pt idx="10">
                  <c:v>3.81224636E6</c:v>
                </c:pt>
                <c:pt idx="11">
                  <c:v>3.75840466E6</c:v>
                </c:pt>
                <c:pt idx="12">
                  <c:v>3.4729516E6</c:v>
                </c:pt>
                <c:pt idx="13">
                  <c:v>3.01497214E6</c:v>
                </c:pt>
                <c:pt idx="14">
                  <c:v>2.51149506E6</c:v>
                </c:pt>
                <c:pt idx="15">
                  <c:v>1.66800845E6</c:v>
                </c:pt>
                <c:pt idx="16">
                  <c:v>1.58360548E6</c:v>
                </c:pt>
                <c:pt idx="17">
                  <c:v>1.47440111E6</c:v>
                </c:pt>
                <c:pt idx="18">
                  <c:v>1.28206929E6</c:v>
                </c:pt>
                <c:pt idx="19">
                  <c:v>1.10912436E6</c:v>
                </c:pt>
                <c:pt idx="20">
                  <c:v>796199.33</c:v>
                </c:pt>
                <c:pt idx="21">
                  <c:v>793338.43</c:v>
                </c:pt>
                <c:pt idx="22">
                  <c:v>759670.61</c:v>
                </c:pt>
                <c:pt idx="23">
                  <c:v>709141.24</c:v>
                </c:pt>
                <c:pt idx="24">
                  <c:v>621251.54</c:v>
                </c:pt>
                <c:pt idx="25">
                  <c:v>605121.76</c:v>
                </c:pt>
                <c:pt idx="26">
                  <c:v>594302.88</c:v>
                </c:pt>
                <c:pt idx="27">
                  <c:v>567909.1899999997</c:v>
                </c:pt>
                <c:pt idx="28">
                  <c:v>550757.15</c:v>
                </c:pt>
                <c:pt idx="29">
                  <c:v>531000.81</c:v>
                </c:pt>
                <c:pt idx="30">
                  <c:v>477867.29</c:v>
                </c:pt>
                <c:pt idx="31">
                  <c:v>448405.89</c:v>
                </c:pt>
                <c:pt idx="32">
                  <c:v>446970.55</c:v>
                </c:pt>
                <c:pt idx="33">
                  <c:v>445710.7</c:v>
                </c:pt>
                <c:pt idx="34">
                  <c:v>437134.13</c:v>
                </c:pt>
                <c:pt idx="35">
                  <c:v>436903.81</c:v>
                </c:pt>
                <c:pt idx="36">
                  <c:v>392133.34</c:v>
                </c:pt>
                <c:pt idx="37">
                  <c:v>371835.45</c:v>
                </c:pt>
                <c:pt idx="38">
                  <c:v>352585.3</c:v>
                </c:pt>
                <c:pt idx="39">
                  <c:v>343196.42</c:v>
                </c:pt>
                <c:pt idx="40">
                  <c:v>340398.33</c:v>
                </c:pt>
                <c:pt idx="41">
                  <c:v>331667.45</c:v>
                </c:pt>
                <c:pt idx="42">
                  <c:v>322184.13</c:v>
                </c:pt>
                <c:pt idx="43">
                  <c:v>314996.2</c:v>
                </c:pt>
                <c:pt idx="44">
                  <c:v>298502.56</c:v>
                </c:pt>
                <c:pt idx="45">
                  <c:v>296685.71</c:v>
                </c:pt>
                <c:pt idx="46">
                  <c:v>285917.35</c:v>
                </c:pt>
                <c:pt idx="47">
                  <c:v>273166.72</c:v>
                </c:pt>
                <c:pt idx="48">
                  <c:v>271150.2</c:v>
                </c:pt>
                <c:pt idx="49">
                  <c:v>254466.69</c:v>
                </c:pt>
                <c:pt idx="50">
                  <c:v>250586.03</c:v>
                </c:pt>
                <c:pt idx="51">
                  <c:v>242592.92</c:v>
                </c:pt>
                <c:pt idx="52">
                  <c:v>241195.82</c:v>
                </c:pt>
                <c:pt idx="53">
                  <c:v>240983.04</c:v>
                </c:pt>
                <c:pt idx="54">
                  <c:v>227911.71</c:v>
                </c:pt>
                <c:pt idx="55">
                  <c:v>214916.45</c:v>
                </c:pt>
                <c:pt idx="56">
                  <c:v>211280.51</c:v>
                </c:pt>
                <c:pt idx="57">
                  <c:v>209902.15</c:v>
                </c:pt>
                <c:pt idx="58">
                  <c:v>206613.35</c:v>
                </c:pt>
                <c:pt idx="59">
                  <c:v>196435.11</c:v>
                </c:pt>
                <c:pt idx="60">
                  <c:v>186244.78</c:v>
                </c:pt>
                <c:pt idx="61">
                  <c:v>183347.05</c:v>
                </c:pt>
                <c:pt idx="62">
                  <c:v>180037.18</c:v>
                </c:pt>
                <c:pt idx="63">
                  <c:v>176230.58</c:v>
                </c:pt>
                <c:pt idx="64">
                  <c:v>174775.79</c:v>
                </c:pt>
                <c:pt idx="65">
                  <c:v>169950.25</c:v>
                </c:pt>
                <c:pt idx="66">
                  <c:v>165609.67</c:v>
                </c:pt>
                <c:pt idx="67">
                  <c:v>164472.97</c:v>
                </c:pt>
                <c:pt idx="68">
                  <c:v>163833.5</c:v>
                </c:pt>
                <c:pt idx="69">
                  <c:v>160624.03</c:v>
                </c:pt>
                <c:pt idx="70">
                  <c:v>158417.06</c:v>
                </c:pt>
                <c:pt idx="71">
                  <c:v>155325.03</c:v>
                </c:pt>
                <c:pt idx="72">
                  <c:v>153933.14</c:v>
                </c:pt>
                <c:pt idx="73">
                  <c:v>152375.34</c:v>
                </c:pt>
                <c:pt idx="74">
                  <c:v>148577.33</c:v>
                </c:pt>
                <c:pt idx="75">
                  <c:v>134516.6</c:v>
                </c:pt>
                <c:pt idx="76">
                  <c:v>131273.72</c:v>
                </c:pt>
                <c:pt idx="77">
                  <c:v>130040.55</c:v>
                </c:pt>
                <c:pt idx="78">
                  <c:v>125772.1</c:v>
                </c:pt>
                <c:pt idx="79">
                  <c:v>125116.44</c:v>
                </c:pt>
                <c:pt idx="80">
                  <c:v>124640.52</c:v>
                </c:pt>
                <c:pt idx="81">
                  <c:v>123233.32</c:v>
                </c:pt>
                <c:pt idx="82">
                  <c:v>119704.71</c:v>
                </c:pt>
                <c:pt idx="83">
                  <c:v>112957.45</c:v>
                </c:pt>
                <c:pt idx="84">
                  <c:v>109864.87</c:v>
                </c:pt>
                <c:pt idx="85">
                  <c:v>109233.55</c:v>
                </c:pt>
                <c:pt idx="86">
                  <c:v>105130.76</c:v>
                </c:pt>
                <c:pt idx="87">
                  <c:v>102778.82</c:v>
                </c:pt>
                <c:pt idx="88">
                  <c:v>102358.76</c:v>
                </c:pt>
                <c:pt idx="89">
                  <c:v>100939.73</c:v>
                </c:pt>
                <c:pt idx="90">
                  <c:v>98892.5</c:v>
                </c:pt>
                <c:pt idx="91">
                  <c:v>92715.3</c:v>
                </c:pt>
                <c:pt idx="92">
                  <c:v>92006.66</c:v>
                </c:pt>
                <c:pt idx="93">
                  <c:v>91388.85</c:v>
                </c:pt>
                <c:pt idx="94">
                  <c:v>90593.4</c:v>
                </c:pt>
                <c:pt idx="95">
                  <c:v>90270.33</c:v>
                </c:pt>
                <c:pt idx="96">
                  <c:v>89841.55</c:v>
                </c:pt>
                <c:pt idx="97">
                  <c:v>84201.92</c:v>
                </c:pt>
                <c:pt idx="98">
                  <c:v>80774.46000000001</c:v>
                </c:pt>
                <c:pt idx="99">
                  <c:v>80256.22</c:v>
                </c:pt>
                <c:pt idx="100">
                  <c:v>80053.14</c:v>
                </c:pt>
                <c:pt idx="101">
                  <c:v>78892.24000000001</c:v>
                </c:pt>
                <c:pt idx="102">
                  <c:v>77733.52</c:v>
                </c:pt>
                <c:pt idx="103">
                  <c:v>76655.16</c:v>
                </c:pt>
                <c:pt idx="104">
                  <c:v>75831.64</c:v>
                </c:pt>
                <c:pt idx="105">
                  <c:v>75021.36</c:v>
                </c:pt>
                <c:pt idx="106">
                  <c:v>70378.71000000001</c:v>
                </c:pt>
                <c:pt idx="107">
                  <c:v>66348.47</c:v>
                </c:pt>
                <c:pt idx="108">
                  <c:v>66194.75</c:v>
                </c:pt>
                <c:pt idx="109">
                  <c:v>65455.24</c:v>
                </c:pt>
                <c:pt idx="110">
                  <c:v>65155.41</c:v>
                </c:pt>
                <c:pt idx="111">
                  <c:v>62788.02</c:v>
                </c:pt>
                <c:pt idx="112">
                  <c:v>62684.18</c:v>
                </c:pt>
                <c:pt idx="113">
                  <c:v>62078.27</c:v>
                </c:pt>
                <c:pt idx="114">
                  <c:v>59946.76</c:v>
                </c:pt>
                <c:pt idx="115">
                  <c:v>59787.64</c:v>
                </c:pt>
                <c:pt idx="116">
                  <c:v>56459.95</c:v>
                </c:pt>
                <c:pt idx="117">
                  <c:v>55436.08</c:v>
                </c:pt>
                <c:pt idx="118">
                  <c:v>55359.92</c:v>
                </c:pt>
                <c:pt idx="119">
                  <c:v>55270.43</c:v>
                </c:pt>
                <c:pt idx="120">
                  <c:v>55146.41</c:v>
                </c:pt>
                <c:pt idx="121">
                  <c:v>52822.13</c:v>
                </c:pt>
                <c:pt idx="122">
                  <c:v>50845.76</c:v>
                </c:pt>
                <c:pt idx="123">
                  <c:v>48141.9</c:v>
                </c:pt>
                <c:pt idx="124">
                  <c:v>47895.82</c:v>
                </c:pt>
                <c:pt idx="125">
                  <c:v>47885.12</c:v>
                </c:pt>
                <c:pt idx="126">
                  <c:v>47505.17</c:v>
                </c:pt>
                <c:pt idx="127">
                  <c:v>46977.69</c:v>
                </c:pt>
                <c:pt idx="128">
                  <c:v>46886.79</c:v>
                </c:pt>
                <c:pt idx="129">
                  <c:v>46459.72</c:v>
                </c:pt>
                <c:pt idx="130">
                  <c:v>45556.64</c:v>
                </c:pt>
                <c:pt idx="131">
                  <c:v>43841.97</c:v>
                </c:pt>
                <c:pt idx="132">
                  <c:v>41838.09</c:v>
                </c:pt>
                <c:pt idx="133">
                  <c:v>41218.66</c:v>
                </c:pt>
                <c:pt idx="134">
                  <c:v>40329.59</c:v>
                </c:pt>
                <c:pt idx="135">
                  <c:v>40061.44</c:v>
                </c:pt>
                <c:pt idx="136">
                  <c:v>39716.83</c:v>
                </c:pt>
                <c:pt idx="137">
                  <c:v>37273.4</c:v>
                </c:pt>
                <c:pt idx="138">
                  <c:v>37030.88</c:v>
                </c:pt>
                <c:pt idx="139">
                  <c:v>36984.26</c:v>
                </c:pt>
                <c:pt idx="140">
                  <c:v>35099.34</c:v>
                </c:pt>
                <c:pt idx="141">
                  <c:v>34501.77</c:v>
                </c:pt>
                <c:pt idx="142">
                  <c:v>34481.77</c:v>
                </c:pt>
                <c:pt idx="143">
                  <c:v>34262.79</c:v>
                </c:pt>
                <c:pt idx="144">
                  <c:v>33318.32</c:v>
                </c:pt>
                <c:pt idx="145">
                  <c:v>32755.76</c:v>
                </c:pt>
                <c:pt idx="146">
                  <c:v>32129.76</c:v>
                </c:pt>
                <c:pt idx="147">
                  <c:v>31067.46</c:v>
                </c:pt>
                <c:pt idx="148">
                  <c:v>30944.53</c:v>
                </c:pt>
                <c:pt idx="149">
                  <c:v>30621.85</c:v>
                </c:pt>
                <c:pt idx="150">
                  <c:v>30503.19</c:v>
                </c:pt>
                <c:pt idx="151">
                  <c:v>30002.16</c:v>
                </c:pt>
                <c:pt idx="152">
                  <c:v>29829.37</c:v>
                </c:pt>
                <c:pt idx="153">
                  <c:v>28989.55</c:v>
                </c:pt>
                <c:pt idx="154">
                  <c:v>28573.35</c:v>
                </c:pt>
                <c:pt idx="155">
                  <c:v>27422.67</c:v>
                </c:pt>
                <c:pt idx="156">
                  <c:v>27299.59</c:v>
                </c:pt>
                <c:pt idx="157">
                  <c:v>26927.65</c:v>
                </c:pt>
                <c:pt idx="158">
                  <c:v>26813.61</c:v>
                </c:pt>
                <c:pt idx="159">
                  <c:v>25710.35</c:v>
                </c:pt>
                <c:pt idx="160">
                  <c:v>25461.13</c:v>
                </c:pt>
                <c:pt idx="161">
                  <c:v>25404.01</c:v>
                </c:pt>
                <c:pt idx="162">
                  <c:v>24901.12</c:v>
                </c:pt>
                <c:pt idx="163">
                  <c:v>24199.16</c:v>
                </c:pt>
                <c:pt idx="164">
                  <c:v>23255.28</c:v>
                </c:pt>
                <c:pt idx="165">
                  <c:v>22943.79</c:v>
                </c:pt>
                <c:pt idx="166">
                  <c:v>22758.74</c:v>
                </c:pt>
                <c:pt idx="167">
                  <c:v>22658.8</c:v>
                </c:pt>
                <c:pt idx="168">
                  <c:v>21912.6</c:v>
                </c:pt>
                <c:pt idx="169">
                  <c:v>21634.4</c:v>
                </c:pt>
                <c:pt idx="170">
                  <c:v>21344.46</c:v>
                </c:pt>
                <c:pt idx="171">
                  <c:v>21285.02</c:v>
                </c:pt>
                <c:pt idx="172">
                  <c:v>21273.35</c:v>
                </c:pt>
                <c:pt idx="173">
                  <c:v>21057.25</c:v>
                </c:pt>
                <c:pt idx="174">
                  <c:v>21024.0</c:v>
                </c:pt>
                <c:pt idx="175">
                  <c:v>20852.4</c:v>
                </c:pt>
                <c:pt idx="176">
                  <c:v>20642.28</c:v>
                </c:pt>
                <c:pt idx="177">
                  <c:v>20232.61</c:v>
                </c:pt>
                <c:pt idx="178">
                  <c:v>20161.17</c:v>
                </c:pt>
                <c:pt idx="179">
                  <c:v>19750.29</c:v>
                </c:pt>
                <c:pt idx="180">
                  <c:v>19566.88</c:v>
                </c:pt>
                <c:pt idx="181">
                  <c:v>19338.14</c:v>
                </c:pt>
                <c:pt idx="182">
                  <c:v>18723.46</c:v>
                </c:pt>
                <c:pt idx="183">
                  <c:v>18682.08</c:v>
                </c:pt>
                <c:pt idx="184">
                  <c:v>18567.99</c:v>
                </c:pt>
                <c:pt idx="185">
                  <c:v>18190.65</c:v>
                </c:pt>
                <c:pt idx="186">
                  <c:v>17857.93</c:v>
                </c:pt>
                <c:pt idx="187">
                  <c:v>17360.89</c:v>
                </c:pt>
                <c:pt idx="188">
                  <c:v>17225.22</c:v>
                </c:pt>
                <c:pt idx="189">
                  <c:v>16833.86</c:v>
                </c:pt>
                <c:pt idx="190">
                  <c:v>16479.52</c:v>
                </c:pt>
                <c:pt idx="191">
                  <c:v>15927.7</c:v>
                </c:pt>
                <c:pt idx="192">
                  <c:v>15458.46</c:v>
                </c:pt>
                <c:pt idx="193">
                  <c:v>15024.92</c:v>
                </c:pt>
                <c:pt idx="194">
                  <c:v>14911.91</c:v>
                </c:pt>
                <c:pt idx="195">
                  <c:v>14421.56</c:v>
                </c:pt>
                <c:pt idx="196">
                  <c:v>14199.57</c:v>
                </c:pt>
                <c:pt idx="197">
                  <c:v>14035.59</c:v>
                </c:pt>
                <c:pt idx="198">
                  <c:v>13961.0</c:v>
                </c:pt>
                <c:pt idx="199">
                  <c:v>13496.78</c:v>
                </c:pt>
                <c:pt idx="200">
                  <c:v>13412.29</c:v>
                </c:pt>
                <c:pt idx="201">
                  <c:v>13303.48</c:v>
                </c:pt>
                <c:pt idx="202">
                  <c:v>12687.77</c:v>
                </c:pt>
                <c:pt idx="203">
                  <c:v>12452.34</c:v>
                </c:pt>
                <c:pt idx="204">
                  <c:v>12150.52</c:v>
                </c:pt>
                <c:pt idx="205">
                  <c:v>11930.03</c:v>
                </c:pt>
                <c:pt idx="206">
                  <c:v>11266.12</c:v>
                </c:pt>
                <c:pt idx="207">
                  <c:v>11000.18</c:v>
                </c:pt>
                <c:pt idx="208">
                  <c:v>10997.3</c:v>
                </c:pt>
                <c:pt idx="209">
                  <c:v>10853.72</c:v>
                </c:pt>
                <c:pt idx="210">
                  <c:v>10643.82</c:v>
                </c:pt>
                <c:pt idx="211">
                  <c:v>10590.02</c:v>
                </c:pt>
                <c:pt idx="212">
                  <c:v>10006.54</c:v>
                </c:pt>
                <c:pt idx="213">
                  <c:v>9672.870000000001</c:v>
                </c:pt>
                <c:pt idx="214">
                  <c:v>9575.469999999996</c:v>
                </c:pt>
                <c:pt idx="215">
                  <c:v>9556.48</c:v>
                </c:pt>
                <c:pt idx="216">
                  <c:v>9356.34</c:v>
                </c:pt>
                <c:pt idx="217">
                  <c:v>9334.209999999997</c:v>
                </c:pt>
                <c:pt idx="218">
                  <c:v>9307.66</c:v>
                </c:pt>
                <c:pt idx="219">
                  <c:v>9307.309999999996</c:v>
                </c:pt>
                <c:pt idx="220">
                  <c:v>9248.75</c:v>
                </c:pt>
                <c:pt idx="221">
                  <c:v>9157.62</c:v>
                </c:pt>
                <c:pt idx="222">
                  <c:v>9156.709999999997</c:v>
                </c:pt>
                <c:pt idx="223">
                  <c:v>8928.68</c:v>
                </c:pt>
                <c:pt idx="224">
                  <c:v>8903.559999999996</c:v>
                </c:pt>
                <c:pt idx="225">
                  <c:v>8745.16</c:v>
                </c:pt>
                <c:pt idx="226">
                  <c:v>8644.02</c:v>
                </c:pt>
                <c:pt idx="227">
                  <c:v>8630.950000000001</c:v>
                </c:pt>
                <c:pt idx="228">
                  <c:v>8515.18</c:v>
                </c:pt>
                <c:pt idx="229">
                  <c:v>8243.879999999996</c:v>
                </c:pt>
                <c:pt idx="230">
                  <c:v>8164.74</c:v>
                </c:pt>
                <c:pt idx="231">
                  <c:v>8162.12</c:v>
                </c:pt>
                <c:pt idx="232">
                  <c:v>7964.6</c:v>
                </c:pt>
                <c:pt idx="233">
                  <c:v>7962.08</c:v>
                </c:pt>
                <c:pt idx="234">
                  <c:v>7793.76</c:v>
                </c:pt>
                <c:pt idx="235">
                  <c:v>7503.03</c:v>
                </c:pt>
                <c:pt idx="236">
                  <c:v>7496.16</c:v>
                </c:pt>
                <c:pt idx="237">
                  <c:v>7407.86</c:v>
                </c:pt>
                <c:pt idx="238">
                  <c:v>7403.62</c:v>
                </c:pt>
                <c:pt idx="239">
                  <c:v>7356.02</c:v>
                </c:pt>
                <c:pt idx="240">
                  <c:v>7238.69</c:v>
                </c:pt>
                <c:pt idx="241">
                  <c:v>6965.36</c:v>
                </c:pt>
                <c:pt idx="242">
                  <c:v>6951.7</c:v>
                </c:pt>
                <c:pt idx="243">
                  <c:v>6801.45</c:v>
                </c:pt>
                <c:pt idx="244">
                  <c:v>6681.69</c:v>
                </c:pt>
                <c:pt idx="245">
                  <c:v>6520.28</c:v>
                </c:pt>
                <c:pt idx="246">
                  <c:v>6246.2</c:v>
                </c:pt>
                <c:pt idx="247">
                  <c:v>5977.91</c:v>
                </c:pt>
                <c:pt idx="248">
                  <c:v>5731.06</c:v>
                </c:pt>
                <c:pt idx="249">
                  <c:v>5715.5</c:v>
                </c:pt>
                <c:pt idx="250">
                  <c:v>5232.75</c:v>
                </c:pt>
                <c:pt idx="251">
                  <c:v>5041.67</c:v>
                </c:pt>
                <c:pt idx="252">
                  <c:v>4890.45</c:v>
                </c:pt>
                <c:pt idx="253">
                  <c:v>4872.0</c:v>
                </c:pt>
                <c:pt idx="254">
                  <c:v>4866.5</c:v>
                </c:pt>
                <c:pt idx="255">
                  <c:v>4752.25</c:v>
                </c:pt>
                <c:pt idx="256">
                  <c:v>4724.99</c:v>
                </c:pt>
                <c:pt idx="257">
                  <c:v>4691.03</c:v>
                </c:pt>
                <c:pt idx="258">
                  <c:v>4591.33</c:v>
                </c:pt>
                <c:pt idx="259">
                  <c:v>4469.14</c:v>
                </c:pt>
                <c:pt idx="260">
                  <c:v>4353.19</c:v>
                </c:pt>
                <c:pt idx="261">
                  <c:v>4228.52</c:v>
                </c:pt>
                <c:pt idx="262">
                  <c:v>4222.72</c:v>
                </c:pt>
                <c:pt idx="263">
                  <c:v>4062.12</c:v>
                </c:pt>
                <c:pt idx="264">
                  <c:v>3743.81</c:v>
                </c:pt>
                <c:pt idx="265">
                  <c:v>3731.78</c:v>
                </c:pt>
                <c:pt idx="266">
                  <c:v>3629.9</c:v>
                </c:pt>
                <c:pt idx="267">
                  <c:v>3605.22</c:v>
                </c:pt>
                <c:pt idx="268">
                  <c:v>3593.09</c:v>
                </c:pt>
                <c:pt idx="269">
                  <c:v>3582.0</c:v>
                </c:pt>
                <c:pt idx="270">
                  <c:v>3560.27</c:v>
                </c:pt>
                <c:pt idx="271">
                  <c:v>3344.12</c:v>
                </c:pt>
                <c:pt idx="272">
                  <c:v>3312.76</c:v>
                </c:pt>
                <c:pt idx="273">
                  <c:v>3307.4</c:v>
                </c:pt>
                <c:pt idx="274">
                  <c:v>3251.56</c:v>
                </c:pt>
                <c:pt idx="275">
                  <c:v>3225.77</c:v>
                </c:pt>
                <c:pt idx="276">
                  <c:v>3215.52</c:v>
                </c:pt>
                <c:pt idx="277">
                  <c:v>3183.05</c:v>
                </c:pt>
                <c:pt idx="278">
                  <c:v>3012.33</c:v>
                </c:pt>
                <c:pt idx="279">
                  <c:v>2946.1</c:v>
                </c:pt>
                <c:pt idx="280">
                  <c:v>2890.13</c:v>
                </c:pt>
                <c:pt idx="281">
                  <c:v>2884.72</c:v>
                </c:pt>
                <c:pt idx="282">
                  <c:v>2842.77</c:v>
                </c:pt>
                <c:pt idx="283">
                  <c:v>2763.02</c:v>
                </c:pt>
                <c:pt idx="284">
                  <c:v>2754.7</c:v>
                </c:pt>
                <c:pt idx="285">
                  <c:v>2683.91</c:v>
                </c:pt>
                <c:pt idx="286">
                  <c:v>2672.63</c:v>
                </c:pt>
                <c:pt idx="287">
                  <c:v>2672.32</c:v>
                </c:pt>
                <c:pt idx="288">
                  <c:v>2576.12</c:v>
                </c:pt>
                <c:pt idx="289">
                  <c:v>2567.79</c:v>
                </c:pt>
                <c:pt idx="290">
                  <c:v>2513.54</c:v>
                </c:pt>
                <c:pt idx="291">
                  <c:v>2487.47</c:v>
                </c:pt>
                <c:pt idx="292">
                  <c:v>2453.37</c:v>
                </c:pt>
                <c:pt idx="293">
                  <c:v>2298.77</c:v>
                </c:pt>
                <c:pt idx="294">
                  <c:v>2211.84</c:v>
                </c:pt>
                <c:pt idx="295">
                  <c:v>2199.27</c:v>
                </c:pt>
                <c:pt idx="296">
                  <c:v>2193.19</c:v>
                </c:pt>
                <c:pt idx="297">
                  <c:v>2144.26</c:v>
                </c:pt>
                <c:pt idx="298">
                  <c:v>1979.45</c:v>
                </c:pt>
                <c:pt idx="299">
                  <c:v>1976.53</c:v>
                </c:pt>
                <c:pt idx="300">
                  <c:v>1961.85</c:v>
                </c:pt>
                <c:pt idx="301">
                  <c:v>1932.0</c:v>
                </c:pt>
                <c:pt idx="302">
                  <c:v>1927.38</c:v>
                </c:pt>
                <c:pt idx="303">
                  <c:v>1920.46</c:v>
                </c:pt>
                <c:pt idx="304">
                  <c:v>1920.24</c:v>
                </c:pt>
                <c:pt idx="305">
                  <c:v>1894.72</c:v>
                </c:pt>
                <c:pt idx="306">
                  <c:v>1869.44</c:v>
                </c:pt>
                <c:pt idx="307">
                  <c:v>1866.01</c:v>
                </c:pt>
                <c:pt idx="308">
                  <c:v>1859.07</c:v>
                </c:pt>
                <c:pt idx="309">
                  <c:v>1857.88</c:v>
                </c:pt>
                <c:pt idx="310">
                  <c:v>1832.3</c:v>
                </c:pt>
                <c:pt idx="311">
                  <c:v>1812.35</c:v>
                </c:pt>
                <c:pt idx="312">
                  <c:v>1795.73</c:v>
                </c:pt>
                <c:pt idx="313">
                  <c:v>1788.16</c:v>
                </c:pt>
                <c:pt idx="314">
                  <c:v>1713.87</c:v>
                </c:pt>
                <c:pt idx="315">
                  <c:v>1704.82</c:v>
                </c:pt>
                <c:pt idx="316">
                  <c:v>1672.18</c:v>
                </c:pt>
                <c:pt idx="317">
                  <c:v>1628.2</c:v>
                </c:pt>
                <c:pt idx="318">
                  <c:v>1621.43</c:v>
                </c:pt>
                <c:pt idx="319">
                  <c:v>1619.29</c:v>
                </c:pt>
                <c:pt idx="320">
                  <c:v>1615.65</c:v>
                </c:pt>
                <c:pt idx="321">
                  <c:v>1364.72</c:v>
                </c:pt>
                <c:pt idx="322">
                  <c:v>1364.69</c:v>
                </c:pt>
                <c:pt idx="323">
                  <c:v>1267.52</c:v>
                </c:pt>
                <c:pt idx="324">
                  <c:v>1240.13</c:v>
                </c:pt>
                <c:pt idx="325">
                  <c:v>1113.17</c:v>
                </c:pt>
                <c:pt idx="326">
                  <c:v>1108.77</c:v>
                </c:pt>
                <c:pt idx="327">
                  <c:v>1072.26</c:v>
                </c:pt>
                <c:pt idx="328">
                  <c:v>1045.72</c:v>
                </c:pt>
                <c:pt idx="329">
                  <c:v>1024.42</c:v>
                </c:pt>
                <c:pt idx="330">
                  <c:v>1001.69</c:v>
                </c:pt>
                <c:pt idx="331">
                  <c:v>998.9</c:v>
                </c:pt>
                <c:pt idx="332">
                  <c:v>983.68</c:v>
                </c:pt>
                <c:pt idx="333">
                  <c:v>980.04</c:v>
                </c:pt>
                <c:pt idx="334">
                  <c:v>968.64</c:v>
                </c:pt>
                <c:pt idx="335">
                  <c:v>888.58</c:v>
                </c:pt>
                <c:pt idx="336">
                  <c:v>855.11</c:v>
                </c:pt>
                <c:pt idx="337">
                  <c:v>842.9599999999999</c:v>
                </c:pt>
                <c:pt idx="338">
                  <c:v>820.42</c:v>
                </c:pt>
                <c:pt idx="339">
                  <c:v>815.51</c:v>
                </c:pt>
                <c:pt idx="340">
                  <c:v>784.39</c:v>
                </c:pt>
                <c:pt idx="341">
                  <c:v>762.3199999999999</c:v>
                </c:pt>
                <c:pt idx="342">
                  <c:v>744.04</c:v>
                </c:pt>
                <c:pt idx="343">
                  <c:v>740.57</c:v>
                </c:pt>
                <c:pt idx="344">
                  <c:v>735.9499999999999</c:v>
                </c:pt>
                <c:pt idx="345">
                  <c:v>696.3399999999999</c:v>
                </c:pt>
                <c:pt idx="346">
                  <c:v>658.2</c:v>
                </c:pt>
                <c:pt idx="347">
                  <c:v>629.5599999999998</c:v>
                </c:pt>
                <c:pt idx="348">
                  <c:v>588.67</c:v>
                </c:pt>
                <c:pt idx="349">
                  <c:v>588.01</c:v>
                </c:pt>
                <c:pt idx="350">
                  <c:v>575.47</c:v>
                </c:pt>
                <c:pt idx="351">
                  <c:v>526.52</c:v>
                </c:pt>
                <c:pt idx="352">
                  <c:v>494.88</c:v>
                </c:pt>
                <c:pt idx="353">
                  <c:v>494.24</c:v>
                </c:pt>
                <c:pt idx="354">
                  <c:v>487.24</c:v>
                </c:pt>
                <c:pt idx="355">
                  <c:v>349.26</c:v>
                </c:pt>
                <c:pt idx="356">
                  <c:v>310.3</c:v>
                </c:pt>
                <c:pt idx="357">
                  <c:v>308.55</c:v>
                </c:pt>
                <c:pt idx="358">
                  <c:v>292.76</c:v>
                </c:pt>
                <c:pt idx="359">
                  <c:v>286.81</c:v>
                </c:pt>
                <c:pt idx="360">
                  <c:v>258.82</c:v>
                </c:pt>
                <c:pt idx="361">
                  <c:v>258.69</c:v>
                </c:pt>
                <c:pt idx="362">
                  <c:v>258.44</c:v>
                </c:pt>
                <c:pt idx="363">
                  <c:v>252.58</c:v>
                </c:pt>
                <c:pt idx="364">
                  <c:v>248.89</c:v>
                </c:pt>
                <c:pt idx="365">
                  <c:v>242.57</c:v>
                </c:pt>
                <c:pt idx="366">
                  <c:v>241.77</c:v>
                </c:pt>
                <c:pt idx="367">
                  <c:v>225.8</c:v>
                </c:pt>
                <c:pt idx="368">
                  <c:v>215.61</c:v>
                </c:pt>
                <c:pt idx="369">
                  <c:v>210.54</c:v>
                </c:pt>
                <c:pt idx="370">
                  <c:v>197.68</c:v>
                </c:pt>
                <c:pt idx="371">
                  <c:v>190.17</c:v>
                </c:pt>
                <c:pt idx="372">
                  <c:v>181.97</c:v>
                </c:pt>
                <c:pt idx="373">
                  <c:v>181.77</c:v>
                </c:pt>
                <c:pt idx="374">
                  <c:v>173.74</c:v>
                </c:pt>
                <c:pt idx="375">
                  <c:v>153.46</c:v>
                </c:pt>
                <c:pt idx="376">
                  <c:v>134.05</c:v>
                </c:pt>
                <c:pt idx="377">
                  <c:v>125.11</c:v>
                </c:pt>
                <c:pt idx="378">
                  <c:v>122.12</c:v>
                </c:pt>
                <c:pt idx="379">
                  <c:v>120.0</c:v>
                </c:pt>
                <c:pt idx="380">
                  <c:v>116.49</c:v>
                </c:pt>
                <c:pt idx="381">
                  <c:v>115.16</c:v>
                </c:pt>
                <c:pt idx="382">
                  <c:v>112.31</c:v>
                </c:pt>
                <c:pt idx="383">
                  <c:v>106.51</c:v>
                </c:pt>
                <c:pt idx="384">
                  <c:v>97.85</c:v>
                </c:pt>
                <c:pt idx="385">
                  <c:v>97.47</c:v>
                </c:pt>
                <c:pt idx="386">
                  <c:v>95.83</c:v>
                </c:pt>
                <c:pt idx="387">
                  <c:v>95.41</c:v>
                </c:pt>
                <c:pt idx="388">
                  <c:v>93.65000000000001</c:v>
                </c:pt>
                <c:pt idx="389">
                  <c:v>91.71</c:v>
                </c:pt>
                <c:pt idx="390">
                  <c:v>85.86</c:v>
                </c:pt>
                <c:pt idx="391">
                  <c:v>85.6</c:v>
                </c:pt>
                <c:pt idx="392">
                  <c:v>84.09</c:v>
                </c:pt>
                <c:pt idx="393">
                  <c:v>79.44</c:v>
                </c:pt>
                <c:pt idx="394">
                  <c:v>68.31</c:v>
                </c:pt>
                <c:pt idx="395">
                  <c:v>56.67</c:v>
                </c:pt>
                <c:pt idx="396">
                  <c:v>54.82</c:v>
                </c:pt>
                <c:pt idx="397">
                  <c:v>47.35</c:v>
                </c:pt>
                <c:pt idx="398">
                  <c:v>45.79</c:v>
                </c:pt>
                <c:pt idx="399">
                  <c:v>44.77</c:v>
                </c:pt>
                <c:pt idx="400">
                  <c:v>44.75</c:v>
                </c:pt>
                <c:pt idx="401">
                  <c:v>40.64</c:v>
                </c:pt>
                <c:pt idx="402">
                  <c:v>39.88</c:v>
                </c:pt>
                <c:pt idx="403">
                  <c:v>39.36</c:v>
                </c:pt>
                <c:pt idx="404">
                  <c:v>34.53</c:v>
                </c:pt>
                <c:pt idx="405">
                  <c:v>33.26</c:v>
                </c:pt>
                <c:pt idx="406">
                  <c:v>32.68</c:v>
                </c:pt>
                <c:pt idx="407">
                  <c:v>29.91</c:v>
                </c:pt>
                <c:pt idx="408">
                  <c:v>28.52</c:v>
                </c:pt>
                <c:pt idx="409">
                  <c:v>28.04</c:v>
                </c:pt>
                <c:pt idx="410">
                  <c:v>27.41</c:v>
                </c:pt>
                <c:pt idx="411">
                  <c:v>27.27</c:v>
                </c:pt>
                <c:pt idx="412">
                  <c:v>26.11</c:v>
                </c:pt>
                <c:pt idx="413">
                  <c:v>25.62</c:v>
                </c:pt>
                <c:pt idx="414">
                  <c:v>25.06</c:v>
                </c:pt>
                <c:pt idx="415">
                  <c:v>24.86</c:v>
                </c:pt>
                <c:pt idx="416">
                  <c:v>24.61</c:v>
                </c:pt>
                <c:pt idx="417">
                  <c:v>23.72</c:v>
                </c:pt>
                <c:pt idx="418">
                  <c:v>23.72</c:v>
                </c:pt>
                <c:pt idx="419">
                  <c:v>22.91</c:v>
                </c:pt>
                <c:pt idx="420">
                  <c:v>22.41</c:v>
                </c:pt>
                <c:pt idx="421">
                  <c:v>20.72</c:v>
                </c:pt>
                <c:pt idx="422">
                  <c:v>20.49</c:v>
                </c:pt>
                <c:pt idx="423">
                  <c:v>19.36</c:v>
                </c:pt>
                <c:pt idx="424">
                  <c:v>18.29</c:v>
                </c:pt>
                <c:pt idx="425">
                  <c:v>17.8</c:v>
                </c:pt>
                <c:pt idx="426">
                  <c:v>11.05</c:v>
                </c:pt>
                <c:pt idx="427">
                  <c:v>9.44</c:v>
                </c:pt>
                <c:pt idx="428">
                  <c:v>9.43</c:v>
                </c:pt>
                <c:pt idx="429">
                  <c:v>9.32</c:v>
                </c:pt>
                <c:pt idx="430">
                  <c:v>8.67</c:v>
                </c:pt>
                <c:pt idx="431">
                  <c:v>8.56</c:v>
                </c:pt>
                <c:pt idx="432">
                  <c:v>8.56</c:v>
                </c:pt>
                <c:pt idx="433">
                  <c:v>8.02</c:v>
                </c:pt>
                <c:pt idx="434">
                  <c:v>7.4</c:v>
                </c:pt>
                <c:pt idx="435">
                  <c:v>7.33</c:v>
                </c:pt>
                <c:pt idx="436">
                  <c:v>7.2</c:v>
                </c:pt>
                <c:pt idx="437">
                  <c:v>7.03</c:v>
                </c:pt>
                <c:pt idx="438">
                  <c:v>6.95</c:v>
                </c:pt>
                <c:pt idx="439">
                  <c:v>6.43</c:v>
                </c:pt>
                <c:pt idx="440">
                  <c:v>6.25</c:v>
                </c:pt>
                <c:pt idx="441">
                  <c:v>6.02</c:v>
                </c:pt>
                <c:pt idx="442">
                  <c:v>4.98</c:v>
                </c:pt>
                <c:pt idx="443">
                  <c:v>4.75</c:v>
                </c:pt>
                <c:pt idx="444">
                  <c:v>4.59</c:v>
                </c:pt>
                <c:pt idx="445">
                  <c:v>3.59</c:v>
                </c:pt>
                <c:pt idx="446">
                  <c:v>3.53</c:v>
                </c:pt>
                <c:pt idx="447">
                  <c:v>2.77</c:v>
                </c:pt>
                <c:pt idx="448">
                  <c:v>2.74</c:v>
                </c:pt>
                <c:pt idx="449">
                  <c:v>2.68</c:v>
                </c:pt>
                <c:pt idx="450">
                  <c:v>2.33</c:v>
                </c:pt>
                <c:pt idx="451">
                  <c:v>1.82</c:v>
                </c:pt>
                <c:pt idx="452">
                  <c:v>1.78</c:v>
                </c:pt>
                <c:pt idx="453">
                  <c:v>1.75</c:v>
                </c:pt>
                <c:pt idx="454">
                  <c:v>1.75</c:v>
                </c:pt>
                <c:pt idx="455">
                  <c:v>1.68</c:v>
                </c:pt>
                <c:pt idx="456">
                  <c:v>1.4</c:v>
                </c:pt>
                <c:pt idx="457">
                  <c:v>1.32</c:v>
                </c:pt>
                <c:pt idx="458">
                  <c:v>1.32</c:v>
                </c:pt>
                <c:pt idx="459">
                  <c:v>1.21</c:v>
                </c:pt>
                <c:pt idx="460">
                  <c:v>1.14</c:v>
                </c:pt>
                <c:pt idx="461">
                  <c:v>1.12</c:v>
                </c:pt>
                <c:pt idx="462">
                  <c:v>1.1</c:v>
                </c:pt>
                <c:pt idx="463">
                  <c:v>0.92</c:v>
                </c:pt>
                <c:pt idx="464">
                  <c:v>0.76</c:v>
                </c:pt>
                <c:pt idx="465">
                  <c:v>0.69</c:v>
                </c:pt>
                <c:pt idx="466">
                  <c:v>0.51</c:v>
                </c:pt>
                <c:pt idx="467">
                  <c:v>0.4</c:v>
                </c:pt>
                <c:pt idx="468">
                  <c:v>0.38</c:v>
                </c:pt>
                <c:pt idx="469">
                  <c:v>0.26</c:v>
                </c:pt>
                <c:pt idx="470">
                  <c:v>0.11</c:v>
                </c:pt>
                <c:pt idx="471">
                  <c:v>0.05</c:v>
                </c:pt>
                <c:pt idx="472">
                  <c:v>0.03</c:v>
                </c:pt>
                <c:pt idx="473">
                  <c:v>0.01</c:v>
                </c:pt>
                <c:pt idx="474">
                  <c:v>0.01</c:v>
                </c:pt>
                <c:pt idx="475">
                  <c:v>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2518536"/>
        <c:axId val="2091913832"/>
      </c:lineChart>
      <c:scatterChart>
        <c:scatterStyle val="lineMarker"/>
        <c:varyColors val="0"/>
        <c:ser>
          <c:idx val="1"/>
          <c:order val="1"/>
          <c:tx>
            <c:strRef>
              <c:f>'user compute v storage use.csv'!$D$1</c:f>
              <c:strCache>
                <c:ptCount val="1"/>
                <c:pt idx="0">
                  <c:v>GB growth</c:v>
                </c:pt>
              </c:strCache>
            </c:strRef>
          </c:tx>
          <c:spPr>
            <a:ln w="47625">
              <a:noFill/>
            </a:ln>
          </c:spPr>
          <c:marker>
            <c:symbol val="diamond"/>
            <c:size val="6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2"/>
                </a:solidFill>
              </a:ln>
            </c:spPr>
          </c:marker>
          <c:yVal>
            <c:numRef>
              <c:f>'user compute v storage use.csv'!$D$2:$D$477</c:f>
              <c:numCache>
                <c:formatCode>General</c:formatCode>
                <c:ptCount val="476"/>
                <c:pt idx="0">
                  <c:v>52910.0</c:v>
                </c:pt>
                <c:pt idx="1">
                  <c:v>627760.0</c:v>
                </c:pt>
                <c:pt idx="2">
                  <c:v>51170.0</c:v>
                </c:pt>
                <c:pt idx="3">
                  <c:v>14560.0</c:v>
                </c:pt>
                <c:pt idx="4">
                  <c:v>124740.0</c:v>
                </c:pt>
                <c:pt idx="5">
                  <c:v>22260.0</c:v>
                </c:pt>
                <c:pt idx="6">
                  <c:v>4260.0</c:v>
                </c:pt>
                <c:pt idx="7">
                  <c:v>118480.0</c:v>
                </c:pt>
                <c:pt idx="8">
                  <c:v>0.0</c:v>
                </c:pt>
                <c:pt idx="9">
                  <c:v>8990.0</c:v>
                </c:pt>
                <c:pt idx="10">
                  <c:v>52340.0</c:v>
                </c:pt>
                <c:pt idx="11">
                  <c:v>1930.0</c:v>
                </c:pt>
                <c:pt idx="12">
                  <c:v>28200.0</c:v>
                </c:pt>
                <c:pt idx="13">
                  <c:v>0.0</c:v>
                </c:pt>
                <c:pt idx="14">
                  <c:v>20020.0</c:v>
                </c:pt>
                <c:pt idx="15">
                  <c:v>5660.0</c:v>
                </c:pt>
                <c:pt idx="16">
                  <c:v>0.0</c:v>
                </c:pt>
                <c:pt idx="17">
                  <c:v>4820.0</c:v>
                </c:pt>
                <c:pt idx="18">
                  <c:v>0.0</c:v>
                </c:pt>
                <c:pt idx="19">
                  <c:v>1060.0</c:v>
                </c:pt>
                <c:pt idx="20">
                  <c:v>0.0</c:v>
                </c:pt>
                <c:pt idx="21">
                  <c:v>5710.0</c:v>
                </c:pt>
                <c:pt idx="22">
                  <c:v>0.0</c:v>
                </c:pt>
                <c:pt idx="23">
                  <c:v>10570.0</c:v>
                </c:pt>
                <c:pt idx="24">
                  <c:v>17110.0</c:v>
                </c:pt>
                <c:pt idx="25">
                  <c:v>9640.0</c:v>
                </c:pt>
                <c:pt idx="26">
                  <c:v>0.0</c:v>
                </c:pt>
                <c:pt idx="27">
                  <c:v>380.0</c:v>
                </c:pt>
                <c:pt idx="28">
                  <c:v>0.0</c:v>
                </c:pt>
                <c:pt idx="29">
                  <c:v>14600.0</c:v>
                </c:pt>
                <c:pt idx="30">
                  <c:v>0.0</c:v>
                </c:pt>
                <c:pt idx="31">
                  <c:v>0.0</c:v>
                </c:pt>
                <c:pt idx="32">
                  <c:v>8670.0</c:v>
                </c:pt>
                <c:pt idx="33">
                  <c:v>18830.0</c:v>
                </c:pt>
                <c:pt idx="34">
                  <c:v>24120.0</c:v>
                </c:pt>
                <c:pt idx="35">
                  <c:v>0.0</c:v>
                </c:pt>
                <c:pt idx="36">
                  <c:v>0.0</c:v>
                </c:pt>
                <c:pt idx="37">
                  <c:v>290.0</c:v>
                </c:pt>
                <c:pt idx="38">
                  <c:v>8510.0</c:v>
                </c:pt>
                <c:pt idx="39">
                  <c:v>0.0</c:v>
                </c:pt>
                <c:pt idx="40">
                  <c:v>0.0</c:v>
                </c:pt>
                <c:pt idx="41">
                  <c:v>13340.0</c:v>
                </c:pt>
                <c:pt idx="42">
                  <c:v>12300.0</c:v>
                </c:pt>
                <c:pt idx="43">
                  <c:v>15390.0</c:v>
                </c:pt>
                <c:pt idx="44">
                  <c:v>415660.0</c:v>
                </c:pt>
                <c:pt idx="45">
                  <c:v>0.0</c:v>
                </c:pt>
                <c:pt idx="46">
                  <c:v>4890.0</c:v>
                </c:pt>
                <c:pt idx="47">
                  <c:v>0.0</c:v>
                </c:pt>
                <c:pt idx="48">
                  <c:v>0.0</c:v>
                </c:pt>
                <c:pt idx="49">
                  <c:v>12630.0</c:v>
                </c:pt>
                <c:pt idx="50">
                  <c:v>9120.0</c:v>
                </c:pt>
                <c:pt idx="51">
                  <c:v>0.0</c:v>
                </c:pt>
                <c:pt idx="52">
                  <c:v>25600.0</c:v>
                </c:pt>
                <c:pt idx="53">
                  <c:v>5120.0</c:v>
                </c:pt>
                <c:pt idx="54">
                  <c:v>4460.0</c:v>
                </c:pt>
                <c:pt idx="55">
                  <c:v>0.0</c:v>
                </c:pt>
                <c:pt idx="56">
                  <c:v>5990.0</c:v>
                </c:pt>
                <c:pt idx="57">
                  <c:v>4410.0</c:v>
                </c:pt>
                <c:pt idx="58">
                  <c:v>1200.0</c:v>
                </c:pt>
                <c:pt idx="59">
                  <c:v>40.0</c:v>
                </c:pt>
                <c:pt idx="60">
                  <c:v>0.0</c:v>
                </c:pt>
                <c:pt idx="61">
                  <c:v>1930.0</c:v>
                </c:pt>
                <c:pt idx="62">
                  <c:v>3840.0</c:v>
                </c:pt>
                <c:pt idx="63">
                  <c:v>0.0</c:v>
                </c:pt>
                <c:pt idx="64">
                  <c:v>0.0</c:v>
                </c:pt>
                <c:pt idx="65">
                  <c:v>11320.0</c:v>
                </c:pt>
                <c:pt idx="66">
                  <c:v>0.0</c:v>
                </c:pt>
                <c:pt idx="67">
                  <c:v>0.0</c:v>
                </c:pt>
                <c:pt idx="68">
                  <c:v>0.0</c:v>
                </c:pt>
                <c:pt idx="69">
                  <c:v>0.0</c:v>
                </c:pt>
                <c:pt idx="70">
                  <c:v>10.0</c:v>
                </c:pt>
                <c:pt idx="71">
                  <c:v>1650.0</c:v>
                </c:pt>
                <c:pt idx="72">
                  <c:v>0.0</c:v>
                </c:pt>
                <c:pt idx="73">
                  <c:v>40330.0</c:v>
                </c:pt>
                <c:pt idx="74">
                  <c:v>-210.0</c:v>
                </c:pt>
                <c:pt idx="75">
                  <c:v>6310.0</c:v>
                </c:pt>
                <c:pt idx="76">
                  <c:v>7470.0</c:v>
                </c:pt>
                <c:pt idx="77">
                  <c:v>3110.0</c:v>
                </c:pt>
                <c:pt idx="78">
                  <c:v>540.0</c:v>
                </c:pt>
                <c:pt idx="79">
                  <c:v>30.0</c:v>
                </c:pt>
                <c:pt idx="80">
                  <c:v>0.0</c:v>
                </c:pt>
                <c:pt idx="81">
                  <c:v>0.0</c:v>
                </c:pt>
                <c:pt idx="82">
                  <c:v>5760.0</c:v>
                </c:pt>
                <c:pt idx="83">
                  <c:v>370.0</c:v>
                </c:pt>
                <c:pt idx="84">
                  <c:v>24480.0</c:v>
                </c:pt>
                <c:pt idx="85">
                  <c:v>0.0</c:v>
                </c:pt>
                <c:pt idx="86">
                  <c:v>0.0</c:v>
                </c:pt>
                <c:pt idx="87">
                  <c:v>0.0</c:v>
                </c:pt>
                <c:pt idx="88">
                  <c:v>9640.0</c:v>
                </c:pt>
                <c:pt idx="89">
                  <c:v>3770.0</c:v>
                </c:pt>
                <c:pt idx="90">
                  <c:v>2230.0</c:v>
                </c:pt>
                <c:pt idx="91">
                  <c:v>20.0</c:v>
                </c:pt>
                <c:pt idx="92">
                  <c:v>0.0</c:v>
                </c:pt>
                <c:pt idx="93">
                  <c:v>0.0</c:v>
                </c:pt>
                <c:pt idx="94">
                  <c:v>0.0</c:v>
                </c:pt>
                <c:pt idx="95">
                  <c:v>1240.0</c:v>
                </c:pt>
                <c:pt idx="96">
                  <c:v>0.0</c:v>
                </c:pt>
                <c:pt idx="97">
                  <c:v>0.0</c:v>
                </c:pt>
                <c:pt idx="98">
                  <c:v>200.0</c:v>
                </c:pt>
                <c:pt idx="99">
                  <c:v>0.0</c:v>
                </c:pt>
                <c:pt idx="100">
                  <c:v>0.0</c:v>
                </c:pt>
                <c:pt idx="101">
                  <c:v>3600.0</c:v>
                </c:pt>
                <c:pt idx="102">
                  <c:v>8300.0</c:v>
                </c:pt>
                <c:pt idx="103">
                  <c:v>130.0</c:v>
                </c:pt>
                <c:pt idx="104">
                  <c:v>13670.0</c:v>
                </c:pt>
                <c:pt idx="105">
                  <c:v>0.0</c:v>
                </c:pt>
                <c:pt idx="106">
                  <c:v>420.0</c:v>
                </c:pt>
                <c:pt idx="107">
                  <c:v>0.0</c:v>
                </c:pt>
                <c:pt idx="108">
                  <c:v>3680.0</c:v>
                </c:pt>
                <c:pt idx="109">
                  <c:v>0.0</c:v>
                </c:pt>
                <c:pt idx="110">
                  <c:v>0.0</c:v>
                </c:pt>
                <c:pt idx="111">
                  <c:v>1390.0</c:v>
                </c:pt>
                <c:pt idx="112">
                  <c:v>0.0</c:v>
                </c:pt>
                <c:pt idx="113">
                  <c:v>0.0</c:v>
                </c:pt>
                <c:pt idx="114">
                  <c:v>1790.0</c:v>
                </c:pt>
                <c:pt idx="115">
                  <c:v>0.0</c:v>
                </c:pt>
                <c:pt idx="116">
                  <c:v>0.0</c:v>
                </c:pt>
                <c:pt idx="117">
                  <c:v>3130.0</c:v>
                </c:pt>
                <c:pt idx="118">
                  <c:v>1240.0</c:v>
                </c:pt>
                <c:pt idx="119">
                  <c:v>0.0</c:v>
                </c:pt>
                <c:pt idx="120">
                  <c:v>0.0</c:v>
                </c:pt>
                <c:pt idx="121">
                  <c:v>0.0</c:v>
                </c:pt>
                <c:pt idx="122">
                  <c:v>160.0</c:v>
                </c:pt>
                <c:pt idx="123">
                  <c:v>1350.0</c:v>
                </c:pt>
                <c:pt idx="124">
                  <c:v>0.0</c:v>
                </c:pt>
                <c:pt idx="125">
                  <c:v>30.0</c:v>
                </c:pt>
                <c:pt idx="126">
                  <c:v>-490.0</c:v>
                </c:pt>
                <c:pt idx="127">
                  <c:v>0.0</c:v>
                </c:pt>
                <c:pt idx="128">
                  <c:v>5700.0</c:v>
                </c:pt>
                <c:pt idx="129">
                  <c:v>0.0</c:v>
                </c:pt>
                <c:pt idx="130">
                  <c:v>0.0</c:v>
                </c:pt>
                <c:pt idx="131">
                  <c:v>0.0</c:v>
                </c:pt>
                <c:pt idx="132">
                  <c:v>20.0</c:v>
                </c:pt>
                <c:pt idx="133">
                  <c:v>0.0</c:v>
                </c:pt>
                <c:pt idx="134">
                  <c:v>0.0</c:v>
                </c:pt>
                <c:pt idx="135">
                  <c:v>2360.0</c:v>
                </c:pt>
                <c:pt idx="136">
                  <c:v>6620.0</c:v>
                </c:pt>
                <c:pt idx="137">
                  <c:v>0.0</c:v>
                </c:pt>
                <c:pt idx="138">
                  <c:v>0.0</c:v>
                </c:pt>
                <c:pt idx="139">
                  <c:v>0.0</c:v>
                </c:pt>
                <c:pt idx="140">
                  <c:v>360.0</c:v>
                </c:pt>
                <c:pt idx="141">
                  <c:v>190.0</c:v>
                </c:pt>
                <c:pt idx="142">
                  <c:v>530.0</c:v>
                </c:pt>
                <c:pt idx="143">
                  <c:v>1120.0</c:v>
                </c:pt>
                <c:pt idx="144">
                  <c:v>130.0</c:v>
                </c:pt>
                <c:pt idx="145">
                  <c:v>0.0</c:v>
                </c:pt>
                <c:pt idx="146">
                  <c:v>0.0</c:v>
                </c:pt>
                <c:pt idx="147">
                  <c:v>0.0</c:v>
                </c:pt>
                <c:pt idx="148">
                  <c:v>0.0</c:v>
                </c:pt>
                <c:pt idx="149">
                  <c:v>0.0</c:v>
                </c:pt>
                <c:pt idx="150">
                  <c:v>0.0</c:v>
                </c:pt>
                <c:pt idx="151">
                  <c:v>0.0</c:v>
                </c:pt>
                <c:pt idx="152">
                  <c:v>0.0</c:v>
                </c:pt>
                <c:pt idx="153">
                  <c:v>620.0</c:v>
                </c:pt>
                <c:pt idx="154">
                  <c:v>1570.0</c:v>
                </c:pt>
                <c:pt idx="155">
                  <c:v>0.0</c:v>
                </c:pt>
                <c:pt idx="156">
                  <c:v>1580.0</c:v>
                </c:pt>
                <c:pt idx="157">
                  <c:v>5300.0</c:v>
                </c:pt>
                <c:pt idx="158">
                  <c:v>2460.0</c:v>
                </c:pt>
                <c:pt idx="159">
                  <c:v>2880.0</c:v>
                </c:pt>
                <c:pt idx="160">
                  <c:v>0.0</c:v>
                </c:pt>
                <c:pt idx="161">
                  <c:v>700.0</c:v>
                </c:pt>
                <c:pt idx="162">
                  <c:v>7070.0</c:v>
                </c:pt>
                <c:pt idx="163">
                  <c:v>4530.0</c:v>
                </c:pt>
                <c:pt idx="164">
                  <c:v>50.0</c:v>
                </c:pt>
                <c:pt idx="165">
                  <c:v>0.0</c:v>
                </c:pt>
                <c:pt idx="166">
                  <c:v>0.0</c:v>
                </c:pt>
                <c:pt idx="167">
                  <c:v>8350.0</c:v>
                </c:pt>
                <c:pt idx="168">
                  <c:v>0.0</c:v>
                </c:pt>
                <c:pt idx="169">
                  <c:v>1060.0</c:v>
                </c:pt>
                <c:pt idx="170">
                  <c:v>0.0</c:v>
                </c:pt>
                <c:pt idx="171">
                  <c:v>1150.0</c:v>
                </c:pt>
                <c:pt idx="172">
                  <c:v>920.0</c:v>
                </c:pt>
                <c:pt idx="173">
                  <c:v>0.0</c:v>
                </c:pt>
                <c:pt idx="174">
                  <c:v>0.0</c:v>
                </c:pt>
                <c:pt idx="175">
                  <c:v>9690.0</c:v>
                </c:pt>
                <c:pt idx="176">
                  <c:v>0.0</c:v>
                </c:pt>
                <c:pt idx="177">
                  <c:v>0.0</c:v>
                </c:pt>
                <c:pt idx="178">
                  <c:v>190.0</c:v>
                </c:pt>
                <c:pt idx="179">
                  <c:v>0.0</c:v>
                </c:pt>
                <c:pt idx="180">
                  <c:v>1210.0</c:v>
                </c:pt>
                <c:pt idx="181">
                  <c:v>20.0</c:v>
                </c:pt>
                <c:pt idx="182">
                  <c:v>0.0</c:v>
                </c:pt>
                <c:pt idx="183">
                  <c:v>0.0</c:v>
                </c:pt>
                <c:pt idx="184">
                  <c:v>0.0</c:v>
                </c:pt>
                <c:pt idx="185">
                  <c:v>0.0</c:v>
                </c:pt>
                <c:pt idx="186">
                  <c:v>0.0</c:v>
                </c:pt>
                <c:pt idx="187">
                  <c:v>1610.0</c:v>
                </c:pt>
                <c:pt idx="188">
                  <c:v>710.0</c:v>
                </c:pt>
                <c:pt idx="189">
                  <c:v>0.0</c:v>
                </c:pt>
                <c:pt idx="190">
                  <c:v>0.0</c:v>
                </c:pt>
                <c:pt idx="191">
                  <c:v>0.0</c:v>
                </c:pt>
                <c:pt idx="192">
                  <c:v>2900.0</c:v>
                </c:pt>
                <c:pt idx="193">
                  <c:v>0.0</c:v>
                </c:pt>
                <c:pt idx="194">
                  <c:v>2410.0</c:v>
                </c:pt>
                <c:pt idx="195">
                  <c:v>0.0</c:v>
                </c:pt>
                <c:pt idx="196">
                  <c:v>0.0</c:v>
                </c:pt>
                <c:pt idx="197">
                  <c:v>0.0</c:v>
                </c:pt>
                <c:pt idx="198">
                  <c:v>1520.0</c:v>
                </c:pt>
                <c:pt idx="199">
                  <c:v>0.0</c:v>
                </c:pt>
                <c:pt idx="200">
                  <c:v>570.0</c:v>
                </c:pt>
                <c:pt idx="201">
                  <c:v>0.0</c:v>
                </c:pt>
                <c:pt idx="202">
                  <c:v>0.0</c:v>
                </c:pt>
                <c:pt idx="203">
                  <c:v>80.0</c:v>
                </c:pt>
                <c:pt idx="204">
                  <c:v>10.0</c:v>
                </c:pt>
                <c:pt idx="205">
                  <c:v>40.0</c:v>
                </c:pt>
                <c:pt idx="206">
                  <c:v>10.0</c:v>
                </c:pt>
                <c:pt idx="207">
                  <c:v>0.0</c:v>
                </c:pt>
                <c:pt idx="208">
                  <c:v>0.0</c:v>
                </c:pt>
                <c:pt idx="209">
                  <c:v>170.0</c:v>
                </c:pt>
                <c:pt idx="210">
                  <c:v>0.0</c:v>
                </c:pt>
                <c:pt idx="211">
                  <c:v>0.0</c:v>
                </c:pt>
                <c:pt idx="212">
                  <c:v>0.0</c:v>
                </c:pt>
                <c:pt idx="213">
                  <c:v>0.0</c:v>
                </c:pt>
                <c:pt idx="214">
                  <c:v>0.0</c:v>
                </c:pt>
                <c:pt idx="215">
                  <c:v>10.0</c:v>
                </c:pt>
                <c:pt idx="216">
                  <c:v>4370.0</c:v>
                </c:pt>
                <c:pt idx="217">
                  <c:v>470.0</c:v>
                </c:pt>
                <c:pt idx="218">
                  <c:v>1850.0</c:v>
                </c:pt>
                <c:pt idx="219">
                  <c:v>210.0</c:v>
                </c:pt>
                <c:pt idx="220">
                  <c:v>1620.0</c:v>
                </c:pt>
                <c:pt idx="221">
                  <c:v>5140.0</c:v>
                </c:pt>
                <c:pt idx="222">
                  <c:v>0.0</c:v>
                </c:pt>
                <c:pt idx="223">
                  <c:v>0.0</c:v>
                </c:pt>
                <c:pt idx="224">
                  <c:v>620.0</c:v>
                </c:pt>
                <c:pt idx="225">
                  <c:v>0.0</c:v>
                </c:pt>
                <c:pt idx="226">
                  <c:v>0.0</c:v>
                </c:pt>
                <c:pt idx="227">
                  <c:v>0.0</c:v>
                </c:pt>
                <c:pt idx="228">
                  <c:v>0.0</c:v>
                </c:pt>
                <c:pt idx="229">
                  <c:v>1030.0</c:v>
                </c:pt>
                <c:pt idx="230">
                  <c:v>0.0</c:v>
                </c:pt>
                <c:pt idx="231">
                  <c:v>0.0</c:v>
                </c:pt>
                <c:pt idx="232">
                  <c:v>0.0</c:v>
                </c:pt>
                <c:pt idx="233">
                  <c:v>690.0</c:v>
                </c:pt>
                <c:pt idx="234">
                  <c:v>0.0</c:v>
                </c:pt>
                <c:pt idx="235">
                  <c:v>0.0</c:v>
                </c:pt>
                <c:pt idx="236">
                  <c:v>0.0</c:v>
                </c:pt>
                <c:pt idx="237">
                  <c:v>0.0</c:v>
                </c:pt>
                <c:pt idx="238">
                  <c:v>730.0</c:v>
                </c:pt>
                <c:pt idx="239">
                  <c:v>0.0</c:v>
                </c:pt>
                <c:pt idx="240">
                  <c:v>1180.0</c:v>
                </c:pt>
                <c:pt idx="241">
                  <c:v>1810.0</c:v>
                </c:pt>
                <c:pt idx="242">
                  <c:v>290.0</c:v>
                </c:pt>
                <c:pt idx="243">
                  <c:v>10.0</c:v>
                </c:pt>
                <c:pt idx="244">
                  <c:v>0.0</c:v>
                </c:pt>
                <c:pt idx="245">
                  <c:v>0.0</c:v>
                </c:pt>
                <c:pt idx="246">
                  <c:v>0.0</c:v>
                </c:pt>
                <c:pt idx="247">
                  <c:v>0.0</c:v>
                </c:pt>
                <c:pt idx="248">
                  <c:v>17680.0</c:v>
                </c:pt>
                <c:pt idx="249">
                  <c:v>0.0</c:v>
                </c:pt>
                <c:pt idx="250">
                  <c:v>0.0</c:v>
                </c:pt>
                <c:pt idx="251">
                  <c:v>11290.0</c:v>
                </c:pt>
                <c:pt idx="252">
                  <c:v>0.0</c:v>
                </c:pt>
                <c:pt idx="253">
                  <c:v>0.0</c:v>
                </c:pt>
                <c:pt idx="254">
                  <c:v>0.0</c:v>
                </c:pt>
                <c:pt idx="255">
                  <c:v>0.0</c:v>
                </c:pt>
                <c:pt idx="256">
                  <c:v>20.0</c:v>
                </c:pt>
                <c:pt idx="257">
                  <c:v>0.0</c:v>
                </c:pt>
                <c:pt idx="258">
                  <c:v>0.0</c:v>
                </c:pt>
                <c:pt idx="259">
                  <c:v>0.0</c:v>
                </c:pt>
                <c:pt idx="260">
                  <c:v>0.0</c:v>
                </c:pt>
                <c:pt idx="261">
                  <c:v>0.0</c:v>
                </c:pt>
                <c:pt idx="262">
                  <c:v>0.0</c:v>
                </c:pt>
                <c:pt idx="263">
                  <c:v>0.0</c:v>
                </c:pt>
                <c:pt idx="264">
                  <c:v>-2260.0</c:v>
                </c:pt>
                <c:pt idx="265">
                  <c:v>0.0</c:v>
                </c:pt>
                <c:pt idx="266">
                  <c:v>0.0</c:v>
                </c:pt>
                <c:pt idx="267">
                  <c:v>0.0</c:v>
                </c:pt>
                <c:pt idx="268">
                  <c:v>0.0</c:v>
                </c:pt>
                <c:pt idx="269">
                  <c:v>0.0</c:v>
                </c:pt>
                <c:pt idx="270">
                  <c:v>0.0</c:v>
                </c:pt>
                <c:pt idx="271">
                  <c:v>0.0</c:v>
                </c:pt>
                <c:pt idx="272">
                  <c:v>0.0</c:v>
                </c:pt>
                <c:pt idx="273">
                  <c:v>0.0</c:v>
                </c:pt>
                <c:pt idx="274">
                  <c:v>0.0</c:v>
                </c:pt>
                <c:pt idx="275">
                  <c:v>0.0</c:v>
                </c:pt>
                <c:pt idx="276">
                  <c:v>6600.0</c:v>
                </c:pt>
                <c:pt idx="277">
                  <c:v>0.0</c:v>
                </c:pt>
                <c:pt idx="278">
                  <c:v>0.0</c:v>
                </c:pt>
                <c:pt idx="279">
                  <c:v>0.0</c:v>
                </c:pt>
                <c:pt idx="280">
                  <c:v>3340.0</c:v>
                </c:pt>
                <c:pt idx="281">
                  <c:v>0.0</c:v>
                </c:pt>
                <c:pt idx="282">
                  <c:v>0.0</c:v>
                </c:pt>
                <c:pt idx="283">
                  <c:v>320.0</c:v>
                </c:pt>
                <c:pt idx="284">
                  <c:v>0.0</c:v>
                </c:pt>
                <c:pt idx="285">
                  <c:v>230.0</c:v>
                </c:pt>
                <c:pt idx="286">
                  <c:v>0.0</c:v>
                </c:pt>
                <c:pt idx="287">
                  <c:v>0.0</c:v>
                </c:pt>
                <c:pt idx="288">
                  <c:v>1050.0</c:v>
                </c:pt>
                <c:pt idx="289">
                  <c:v>10.0</c:v>
                </c:pt>
                <c:pt idx="290">
                  <c:v>0.0</c:v>
                </c:pt>
                <c:pt idx="291">
                  <c:v>10.0</c:v>
                </c:pt>
                <c:pt idx="292">
                  <c:v>0.0</c:v>
                </c:pt>
                <c:pt idx="293">
                  <c:v>0.0</c:v>
                </c:pt>
                <c:pt idx="294">
                  <c:v>0.0</c:v>
                </c:pt>
                <c:pt idx="295">
                  <c:v>290.0</c:v>
                </c:pt>
                <c:pt idx="296">
                  <c:v>0.0</c:v>
                </c:pt>
                <c:pt idx="297">
                  <c:v>0.0</c:v>
                </c:pt>
                <c:pt idx="298">
                  <c:v>0.0</c:v>
                </c:pt>
                <c:pt idx="299">
                  <c:v>0.0</c:v>
                </c:pt>
                <c:pt idx="300">
                  <c:v>0.0</c:v>
                </c:pt>
                <c:pt idx="301">
                  <c:v>0.0</c:v>
                </c:pt>
                <c:pt idx="302">
                  <c:v>0.0</c:v>
                </c:pt>
                <c:pt idx="303">
                  <c:v>0.0</c:v>
                </c:pt>
                <c:pt idx="304">
                  <c:v>100.0</c:v>
                </c:pt>
                <c:pt idx="305">
                  <c:v>0.0</c:v>
                </c:pt>
                <c:pt idx="306">
                  <c:v>0.0</c:v>
                </c:pt>
                <c:pt idx="307">
                  <c:v>-180.0</c:v>
                </c:pt>
                <c:pt idx="308">
                  <c:v>0.0</c:v>
                </c:pt>
                <c:pt idx="309">
                  <c:v>0.0</c:v>
                </c:pt>
                <c:pt idx="310">
                  <c:v>0.0</c:v>
                </c:pt>
                <c:pt idx="311">
                  <c:v>0.0</c:v>
                </c:pt>
                <c:pt idx="312">
                  <c:v>540.0</c:v>
                </c:pt>
                <c:pt idx="313">
                  <c:v>0.0</c:v>
                </c:pt>
                <c:pt idx="314">
                  <c:v>20.0</c:v>
                </c:pt>
                <c:pt idx="315">
                  <c:v>0.0</c:v>
                </c:pt>
                <c:pt idx="316">
                  <c:v>0.0</c:v>
                </c:pt>
                <c:pt idx="317">
                  <c:v>0.0</c:v>
                </c:pt>
                <c:pt idx="318">
                  <c:v>0.0</c:v>
                </c:pt>
                <c:pt idx="319">
                  <c:v>30.0</c:v>
                </c:pt>
                <c:pt idx="320">
                  <c:v>0.0</c:v>
                </c:pt>
                <c:pt idx="321">
                  <c:v>1010.0</c:v>
                </c:pt>
                <c:pt idx="322">
                  <c:v>130.0</c:v>
                </c:pt>
                <c:pt idx="323">
                  <c:v>0.0</c:v>
                </c:pt>
                <c:pt idx="324">
                  <c:v>0.0</c:v>
                </c:pt>
                <c:pt idx="325">
                  <c:v>0.0</c:v>
                </c:pt>
                <c:pt idx="326">
                  <c:v>0.0</c:v>
                </c:pt>
                <c:pt idx="327">
                  <c:v>0.0</c:v>
                </c:pt>
                <c:pt idx="328">
                  <c:v>0.0</c:v>
                </c:pt>
                <c:pt idx="329">
                  <c:v>0.0</c:v>
                </c:pt>
                <c:pt idx="330">
                  <c:v>0.0</c:v>
                </c:pt>
                <c:pt idx="331">
                  <c:v>0.0</c:v>
                </c:pt>
                <c:pt idx="332">
                  <c:v>0.0</c:v>
                </c:pt>
                <c:pt idx="333">
                  <c:v>-330.0</c:v>
                </c:pt>
                <c:pt idx="334">
                  <c:v>0.0</c:v>
                </c:pt>
                <c:pt idx="335">
                  <c:v>0.0</c:v>
                </c:pt>
                <c:pt idx="336">
                  <c:v>0.0</c:v>
                </c:pt>
                <c:pt idx="337">
                  <c:v>0.0</c:v>
                </c:pt>
                <c:pt idx="338">
                  <c:v>0.0</c:v>
                </c:pt>
                <c:pt idx="339">
                  <c:v>0.0</c:v>
                </c:pt>
                <c:pt idx="340">
                  <c:v>0.0</c:v>
                </c:pt>
                <c:pt idx="341">
                  <c:v>70.0</c:v>
                </c:pt>
                <c:pt idx="342">
                  <c:v>33030.0</c:v>
                </c:pt>
                <c:pt idx="343">
                  <c:v>0.0</c:v>
                </c:pt>
                <c:pt idx="344">
                  <c:v>180.0</c:v>
                </c:pt>
                <c:pt idx="345">
                  <c:v>0.0</c:v>
                </c:pt>
                <c:pt idx="346">
                  <c:v>1310.0</c:v>
                </c:pt>
                <c:pt idx="347">
                  <c:v>0.0</c:v>
                </c:pt>
                <c:pt idx="348">
                  <c:v>0.0</c:v>
                </c:pt>
                <c:pt idx="349">
                  <c:v>0.0</c:v>
                </c:pt>
                <c:pt idx="350">
                  <c:v>45750.0</c:v>
                </c:pt>
                <c:pt idx="351">
                  <c:v>0.0</c:v>
                </c:pt>
                <c:pt idx="352">
                  <c:v>0.0</c:v>
                </c:pt>
                <c:pt idx="353">
                  <c:v>0.0</c:v>
                </c:pt>
                <c:pt idx="354">
                  <c:v>0.0</c:v>
                </c:pt>
                <c:pt idx="355">
                  <c:v>0.0</c:v>
                </c:pt>
                <c:pt idx="356">
                  <c:v>0.0</c:v>
                </c:pt>
                <c:pt idx="357">
                  <c:v>0.0</c:v>
                </c:pt>
                <c:pt idx="358">
                  <c:v>1110.0</c:v>
                </c:pt>
                <c:pt idx="359">
                  <c:v>90.0</c:v>
                </c:pt>
                <c:pt idx="360">
                  <c:v>0.0</c:v>
                </c:pt>
                <c:pt idx="361">
                  <c:v>0.0</c:v>
                </c:pt>
                <c:pt idx="362">
                  <c:v>330.0</c:v>
                </c:pt>
                <c:pt idx="363">
                  <c:v>0.0</c:v>
                </c:pt>
                <c:pt idx="364">
                  <c:v>0.0</c:v>
                </c:pt>
                <c:pt idx="365">
                  <c:v>0.0</c:v>
                </c:pt>
                <c:pt idx="366">
                  <c:v>40.0</c:v>
                </c:pt>
                <c:pt idx="367">
                  <c:v>0.0</c:v>
                </c:pt>
                <c:pt idx="368">
                  <c:v>0.0</c:v>
                </c:pt>
                <c:pt idx="369">
                  <c:v>40.0</c:v>
                </c:pt>
                <c:pt idx="370">
                  <c:v>0.0</c:v>
                </c:pt>
                <c:pt idx="371">
                  <c:v>200.0</c:v>
                </c:pt>
                <c:pt idx="372">
                  <c:v>90.0</c:v>
                </c:pt>
                <c:pt idx="373">
                  <c:v>0.0</c:v>
                </c:pt>
                <c:pt idx="374">
                  <c:v>0.0</c:v>
                </c:pt>
                <c:pt idx="375">
                  <c:v>50.0</c:v>
                </c:pt>
                <c:pt idx="376">
                  <c:v>0.0</c:v>
                </c:pt>
                <c:pt idx="377">
                  <c:v>0.0</c:v>
                </c:pt>
                <c:pt idx="378">
                  <c:v>460.0</c:v>
                </c:pt>
                <c:pt idx="379">
                  <c:v>0.0</c:v>
                </c:pt>
                <c:pt idx="380">
                  <c:v>0.0</c:v>
                </c:pt>
                <c:pt idx="381">
                  <c:v>300.0</c:v>
                </c:pt>
                <c:pt idx="382">
                  <c:v>0.0</c:v>
                </c:pt>
                <c:pt idx="383">
                  <c:v>0.0</c:v>
                </c:pt>
                <c:pt idx="384">
                  <c:v>0.0</c:v>
                </c:pt>
                <c:pt idx="385">
                  <c:v>0.0</c:v>
                </c:pt>
                <c:pt idx="386">
                  <c:v>0.0</c:v>
                </c:pt>
                <c:pt idx="387">
                  <c:v>380.0</c:v>
                </c:pt>
                <c:pt idx="388">
                  <c:v>0.0</c:v>
                </c:pt>
                <c:pt idx="389">
                  <c:v>0.0</c:v>
                </c:pt>
                <c:pt idx="390">
                  <c:v>0.0</c:v>
                </c:pt>
                <c:pt idx="391">
                  <c:v>120.0</c:v>
                </c:pt>
                <c:pt idx="392">
                  <c:v>0.0</c:v>
                </c:pt>
                <c:pt idx="393">
                  <c:v>18950.0</c:v>
                </c:pt>
                <c:pt idx="394">
                  <c:v>0.0</c:v>
                </c:pt>
                <c:pt idx="395">
                  <c:v>0.0</c:v>
                </c:pt>
                <c:pt idx="396">
                  <c:v>0.0</c:v>
                </c:pt>
                <c:pt idx="397">
                  <c:v>0.0</c:v>
                </c:pt>
                <c:pt idx="398">
                  <c:v>0.0</c:v>
                </c:pt>
                <c:pt idx="399">
                  <c:v>0.0</c:v>
                </c:pt>
                <c:pt idx="400">
                  <c:v>0.0</c:v>
                </c:pt>
                <c:pt idx="401">
                  <c:v>0.0</c:v>
                </c:pt>
                <c:pt idx="402">
                  <c:v>200.0</c:v>
                </c:pt>
                <c:pt idx="403">
                  <c:v>4410.0</c:v>
                </c:pt>
                <c:pt idx="404">
                  <c:v>0.0</c:v>
                </c:pt>
                <c:pt idx="405">
                  <c:v>1560.0</c:v>
                </c:pt>
                <c:pt idx="406">
                  <c:v>0.0</c:v>
                </c:pt>
                <c:pt idx="407">
                  <c:v>0.0</c:v>
                </c:pt>
                <c:pt idx="408">
                  <c:v>0.0</c:v>
                </c:pt>
                <c:pt idx="409">
                  <c:v>0.0</c:v>
                </c:pt>
                <c:pt idx="410">
                  <c:v>0.0</c:v>
                </c:pt>
                <c:pt idx="411">
                  <c:v>0.0</c:v>
                </c:pt>
                <c:pt idx="412">
                  <c:v>0.0</c:v>
                </c:pt>
                <c:pt idx="413">
                  <c:v>30.0</c:v>
                </c:pt>
                <c:pt idx="414">
                  <c:v>0.0</c:v>
                </c:pt>
                <c:pt idx="415">
                  <c:v>0.0</c:v>
                </c:pt>
                <c:pt idx="416">
                  <c:v>0.0</c:v>
                </c:pt>
                <c:pt idx="417">
                  <c:v>1170.0</c:v>
                </c:pt>
                <c:pt idx="418">
                  <c:v>500.0</c:v>
                </c:pt>
                <c:pt idx="419">
                  <c:v>0.0</c:v>
                </c:pt>
                <c:pt idx="420">
                  <c:v>960.0</c:v>
                </c:pt>
                <c:pt idx="421">
                  <c:v>0.0</c:v>
                </c:pt>
                <c:pt idx="422">
                  <c:v>0.0</c:v>
                </c:pt>
                <c:pt idx="423">
                  <c:v>180.0</c:v>
                </c:pt>
                <c:pt idx="424">
                  <c:v>0.0</c:v>
                </c:pt>
                <c:pt idx="425">
                  <c:v>0.0</c:v>
                </c:pt>
                <c:pt idx="426">
                  <c:v>0.0</c:v>
                </c:pt>
                <c:pt idx="427">
                  <c:v>0.0</c:v>
                </c:pt>
                <c:pt idx="428">
                  <c:v>20.0</c:v>
                </c:pt>
                <c:pt idx="429">
                  <c:v>520.0</c:v>
                </c:pt>
                <c:pt idx="430">
                  <c:v>0.0</c:v>
                </c:pt>
                <c:pt idx="431">
                  <c:v>40.0</c:v>
                </c:pt>
                <c:pt idx="432">
                  <c:v>0.0</c:v>
                </c:pt>
                <c:pt idx="433">
                  <c:v>0.0</c:v>
                </c:pt>
                <c:pt idx="434">
                  <c:v>10.0</c:v>
                </c:pt>
                <c:pt idx="435">
                  <c:v>670.0</c:v>
                </c:pt>
                <c:pt idx="436">
                  <c:v>0.0</c:v>
                </c:pt>
                <c:pt idx="437">
                  <c:v>0.0</c:v>
                </c:pt>
                <c:pt idx="438">
                  <c:v>0.0</c:v>
                </c:pt>
                <c:pt idx="439">
                  <c:v>0.0</c:v>
                </c:pt>
                <c:pt idx="440">
                  <c:v>0.0</c:v>
                </c:pt>
                <c:pt idx="441">
                  <c:v>0.0</c:v>
                </c:pt>
                <c:pt idx="442">
                  <c:v>0.0</c:v>
                </c:pt>
                <c:pt idx="443">
                  <c:v>4730.0</c:v>
                </c:pt>
                <c:pt idx="444">
                  <c:v>0.0</c:v>
                </c:pt>
                <c:pt idx="445">
                  <c:v>12730.0</c:v>
                </c:pt>
                <c:pt idx="446">
                  <c:v>0.0</c:v>
                </c:pt>
                <c:pt idx="447">
                  <c:v>0.0</c:v>
                </c:pt>
                <c:pt idx="448">
                  <c:v>0.0</c:v>
                </c:pt>
                <c:pt idx="449">
                  <c:v>0.0</c:v>
                </c:pt>
                <c:pt idx="450">
                  <c:v>0.0</c:v>
                </c:pt>
                <c:pt idx="451">
                  <c:v>0.0</c:v>
                </c:pt>
                <c:pt idx="452">
                  <c:v>0.0</c:v>
                </c:pt>
                <c:pt idx="453">
                  <c:v>0.0</c:v>
                </c:pt>
                <c:pt idx="454">
                  <c:v>0.0</c:v>
                </c:pt>
                <c:pt idx="455">
                  <c:v>0.0</c:v>
                </c:pt>
                <c:pt idx="456">
                  <c:v>0.0</c:v>
                </c:pt>
                <c:pt idx="457">
                  <c:v>0.0</c:v>
                </c:pt>
                <c:pt idx="458">
                  <c:v>0.0</c:v>
                </c:pt>
                <c:pt idx="459">
                  <c:v>130.0</c:v>
                </c:pt>
                <c:pt idx="460">
                  <c:v>1310.0</c:v>
                </c:pt>
                <c:pt idx="461">
                  <c:v>0.0</c:v>
                </c:pt>
                <c:pt idx="462">
                  <c:v>0.0</c:v>
                </c:pt>
                <c:pt idx="463">
                  <c:v>0.0</c:v>
                </c:pt>
                <c:pt idx="464">
                  <c:v>0.0</c:v>
                </c:pt>
                <c:pt idx="465">
                  <c:v>0.0</c:v>
                </c:pt>
                <c:pt idx="466">
                  <c:v>0.0</c:v>
                </c:pt>
                <c:pt idx="467">
                  <c:v>0.0</c:v>
                </c:pt>
                <c:pt idx="468">
                  <c:v>0.0</c:v>
                </c:pt>
                <c:pt idx="469">
                  <c:v>0.0</c:v>
                </c:pt>
                <c:pt idx="470">
                  <c:v>0.0</c:v>
                </c:pt>
                <c:pt idx="471">
                  <c:v>860.0</c:v>
                </c:pt>
                <c:pt idx="472">
                  <c:v>10.0</c:v>
                </c:pt>
                <c:pt idx="473">
                  <c:v>130.0</c:v>
                </c:pt>
                <c:pt idx="474">
                  <c:v>0.0</c:v>
                </c:pt>
                <c:pt idx="475">
                  <c:v>1820.0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2518536"/>
        <c:axId val="2091913832"/>
      </c:scatterChart>
      <c:catAx>
        <c:axId val="20925185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Users,</a:t>
                </a:r>
                <a:r>
                  <a:rPr lang="en-US" baseline="0"/>
                  <a:t> sorted by HPC charges</a:t>
                </a:r>
                <a:endParaRPr lang="en-US"/>
              </a:p>
            </c:rich>
          </c:tx>
          <c:layout/>
          <c:overlay val="0"/>
        </c:title>
        <c:majorTickMark val="none"/>
        <c:minorTickMark val="none"/>
        <c:tickLblPos val="none"/>
        <c:crossAx val="2091913832"/>
        <c:crosses val="autoZero"/>
        <c:auto val="1"/>
        <c:lblAlgn val="ctr"/>
        <c:lblOffset val="100"/>
        <c:noMultiLvlLbl val="0"/>
      </c:catAx>
      <c:valAx>
        <c:axId val="2091913832"/>
        <c:scaling>
          <c:logBase val="10.0"/>
          <c:orientation val="minMax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crossAx val="2092518536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200" b="1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4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3A6E02-FC46-B248-BF9F-A5B18817F7D9}" type="datetimeFigureOut">
              <a:rPr lang="en-US" smtClean="0"/>
              <a:t>7/18/13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30576"/>
            <a:ext cx="7435850" cy="31543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57975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40" y="6657975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EE52D1-33F1-1147-829A-159F1A1F6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58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Without accounting, storage looks more like</a:t>
            </a:r>
            <a:r>
              <a:rPr lang="en-US" baseline="0" dirty="0" smtClean="0"/>
              <a:t> a black hole.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E52D1-33F1-1147-829A-159F1A1F67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699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Left: More than</a:t>
            </a:r>
            <a:r>
              <a:rPr lang="en-US" baseline="0" dirty="0" smtClean="0"/>
              <a:t> 90% of projects have less than 100 TB in HPSS, and they account for 20% of total HPSS holdings.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Right: Similar pattern on disk, but data holdings are order of magnitude smaller.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E52D1-33F1-1147-829A-159F1A1F679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240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Boxes:</a:t>
            </a:r>
            <a:r>
              <a:rPr lang="en-US" baseline="0" dirty="0" smtClean="0"/>
              <a:t> left to right</a:t>
            </a:r>
          </a:p>
          <a:p>
            <a:pPr marL="342900" indent="-342900">
              <a:buFontTx/>
              <a:buChar char="•"/>
            </a:pPr>
            <a:r>
              <a:rPr lang="en-US" baseline="0" dirty="0" smtClean="0"/>
              <a:t>Only Bluefire in production</a:t>
            </a:r>
          </a:p>
          <a:p>
            <a:pPr marL="342900" indent="-342900">
              <a:buFontTx/>
              <a:buChar char="•"/>
            </a:pPr>
            <a:r>
              <a:rPr lang="en-US" baseline="0" dirty="0" smtClean="0"/>
              <a:t>Yellowstone early production – </a:t>
            </a:r>
            <a:r>
              <a:rPr lang="en-US" baseline="0" dirty="0" smtClean="0"/>
              <a:t>Bluefire </a:t>
            </a:r>
            <a:r>
              <a:rPr lang="en-US" baseline="0" dirty="0" smtClean="0"/>
              <a:t>end date announced</a:t>
            </a:r>
          </a:p>
          <a:p>
            <a:pPr marL="342900" indent="-342900">
              <a:buFontTx/>
              <a:buChar char="•"/>
            </a:pPr>
            <a:r>
              <a:rPr lang="en-US" baseline="0" dirty="0" smtClean="0"/>
              <a:t>Bluefire decommissioned 1/31/2013, ML GLADE end of life.</a:t>
            </a:r>
          </a:p>
          <a:p>
            <a:pPr marL="342900" indent="-342900">
              <a:buFontTx/>
              <a:buChar char="•"/>
            </a:pPr>
            <a:r>
              <a:rPr lang="en-US" baseline="0" dirty="0" smtClean="0"/>
              <a:t>RDA 2</a:t>
            </a:r>
            <a:r>
              <a:rPr lang="en-US" baseline="30000" dirty="0" smtClean="0"/>
              <a:t>nd</a:t>
            </a:r>
            <a:r>
              <a:rPr lang="en-US" baseline="0" dirty="0" smtClean="0"/>
              <a:t> copy cleanup and other deletions.</a:t>
            </a:r>
          </a:p>
          <a:p>
            <a:pPr marL="342900" indent="-342900">
              <a:buFontTx/>
              <a:buChar char="•"/>
            </a:pPr>
            <a:r>
              <a:rPr lang="en-US" baseline="0" dirty="0" smtClean="0"/>
              <a:t>Yellowstone only in spring, followed by mid-summer decline.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E52D1-33F1-1147-829A-159F1A1F679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297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that apparent increase in daily</a:t>
            </a:r>
            <a:r>
              <a:rPr lang="en-US" baseline="0" dirty="0" smtClean="0"/>
              <a:t> write activity from 15-Apr to 15-Jun is explained in part by addition of HTAR daily R/W data in May.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E52D1-33F1-1147-829A-159F1A1F679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961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users, aggregate behavior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E52D1-33F1-1147-829A-159F1A1F679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612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Single user.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E52D1-33F1-1147-829A-159F1A1F679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1126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user’s HPC usage is not a perfect indicator of his/her</a:t>
            </a:r>
            <a:r>
              <a:rPr lang="en-US" baseline="0" dirty="0" smtClean="0"/>
              <a:t> tap storage growth over the same time period.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E52D1-33F1-1147-829A-159F1A1F679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6377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Average file size is not</a:t>
            </a:r>
            <a:r>
              <a:rPr lang="en-US" baseline="0" dirty="0" smtClean="0"/>
              <a:t> a good metric for assessing whether or not a user or project has “Big Data”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E52D1-33F1-1147-829A-159F1A1F679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52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3966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766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6DF602-738E-4BB8-9B66-A6BE50A65D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FB5F9-A957-4953-B2EB-5DCBFBA531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74638"/>
            <a:ext cx="2114550" cy="56229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7682" y="274638"/>
            <a:ext cx="5910767" cy="56229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2FAD7B-B7E5-4950-88CE-1AE3A5B8DF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052" y="229146"/>
            <a:ext cx="8100347" cy="114300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15052" y="1371600"/>
            <a:ext cx="8100347" cy="4525963"/>
          </a:xfrm>
        </p:spPr>
        <p:txBody>
          <a:bodyPr/>
          <a:lstStyle/>
          <a:p>
            <a:r>
              <a:rPr lang="x-none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6245225"/>
            <a:ext cx="2133600" cy="47625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A35B16E-05A7-4B66-930A-9B625BE1E380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7" name="Picture 6" descr="nsf1sm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5730" y="6267550"/>
            <a:ext cx="415972" cy="422471"/>
          </a:xfrm>
          <a:prstGeom prst="rect">
            <a:avLst/>
          </a:prstGeom>
        </p:spPr>
      </p:pic>
      <p:pic>
        <p:nvPicPr>
          <p:cNvPr id="8" name="Picture 7" descr="ncar_highres_transback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046" y="6337681"/>
            <a:ext cx="994013" cy="304876"/>
          </a:xfrm>
          <a:prstGeom prst="rect">
            <a:avLst/>
          </a:prstGeom>
        </p:spPr>
      </p:pic>
      <p:pic>
        <p:nvPicPr>
          <p:cNvPr id="9" name="Picture 8" descr="UWyo_logo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8150" y="6300607"/>
            <a:ext cx="1181448" cy="362311"/>
          </a:xfrm>
          <a:prstGeom prst="rect">
            <a:avLst/>
          </a:prstGeom>
        </p:spPr>
      </p:pic>
      <p:pic>
        <p:nvPicPr>
          <p:cNvPr id="10" name="Picture 9" descr="CISL logo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46" y="688975"/>
            <a:ext cx="716007" cy="54800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166" y="218604"/>
            <a:ext cx="8169084" cy="114300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51166" y="1371600"/>
            <a:ext cx="4038600" cy="4525963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371600"/>
            <a:ext cx="4038600" cy="4525963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5200" y="6250298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73A6D92-F5AF-4A95-BEAA-956455664F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228600"/>
            <a:ext cx="8229600" cy="114300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371600"/>
            <a:ext cx="4038600" cy="2185988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76800" y="1371600"/>
            <a:ext cx="4038600" cy="2185988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09988"/>
            <a:ext cx="4038600" cy="218757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6800" y="3709988"/>
            <a:ext cx="4038600" cy="218757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505200" y="6244487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4F88F3E-31E2-416E-A10B-C2E28682B0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476" y="218604"/>
            <a:ext cx="8215774" cy="114300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4476" y="1371600"/>
            <a:ext cx="4038600" cy="4525963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1371600"/>
            <a:ext cx="4038600" cy="4525963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5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52B2259-00BC-4148-A613-4DF7F12E9B7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Date Placeholder 4"/>
          <p:cNvSpPr>
            <a:spLocks noGrp="1"/>
          </p:cNvSpPr>
          <p:nvPr/>
        </p:nvSpPr>
        <p:spPr bwMode="auto">
          <a:xfrm>
            <a:off x="961647" y="45624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en-US" kern="12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114300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8229600" cy="2185988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709988"/>
            <a:ext cx="8229600" cy="218757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5200" y="6241162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7594F5D-D544-43FE-BA64-1A4AD5F588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4782A-F400-4650-B60A-08BE3AB787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675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967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AAC83B-E989-4FF8-8793-EF880FC42D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9691" y="1371600"/>
            <a:ext cx="398533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6408" y="1371600"/>
            <a:ext cx="387899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9E23A-7E2C-4774-8E7E-7BEB1B1626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9692" y="1535113"/>
            <a:ext cx="394153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692" y="2174875"/>
            <a:ext cx="394153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613" y="1535113"/>
            <a:ext cx="392775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92613" y="2174875"/>
            <a:ext cx="392775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0D044A-F858-4A14-97B5-4903FDE835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90F274-0F64-49AF-A0C7-2CD1018635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E92E07-3B79-4563-9F8B-3D08178AFC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358" y="273050"/>
            <a:ext cx="270915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6358" y="1435100"/>
            <a:ext cx="270915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52D272-9210-4D84-8B71-55EB014160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D0CBDE-5953-46F3-9EAC-B096D310E0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gif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tx2">
                <a:lumMod val="20000"/>
                <a:lumOff val="8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9692" y="274638"/>
            <a:ext cx="7995708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x-none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9692" y="1371600"/>
            <a:ext cx="799570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05200" y="6231419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31419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B028B90-1AA6-4B9B-84B7-CB171BBCC231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11" name="Picture 10" descr="nsf1sm.gif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5730" y="6267550"/>
            <a:ext cx="415972" cy="422471"/>
          </a:xfrm>
          <a:prstGeom prst="rect">
            <a:avLst/>
          </a:prstGeom>
        </p:spPr>
      </p:pic>
      <p:pic>
        <p:nvPicPr>
          <p:cNvPr id="12" name="Picture 11" descr="ncar_highres_transback.png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046" y="6337681"/>
            <a:ext cx="994013" cy="304876"/>
          </a:xfrm>
          <a:prstGeom prst="rect">
            <a:avLst/>
          </a:prstGeom>
        </p:spPr>
      </p:pic>
      <p:pic>
        <p:nvPicPr>
          <p:cNvPr id="14" name="Picture 13" descr="CISL logo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46" y="688975"/>
            <a:ext cx="716007" cy="54800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chart" Target="../charts/chart4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chart" Target="../charts/char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4" Type="http://schemas.openxmlformats.org/officeDocument/2006/relationships/chart" Target="../charts/chart11.xml"/><Relationship Id="rId5" Type="http://schemas.openxmlformats.org/officeDocument/2006/relationships/chart" Target="../charts/chart12.xml"/><Relationship Id="rId6" Type="http://schemas.openxmlformats.org/officeDocument/2006/relationships/chart" Target="../charts/chart13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NCAR storage accounting and analysis possibilities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David L. Hart, Pam Gillman, Erich </a:t>
            </a:r>
            <a:r>
              <a:rPr lang="en-US" sz="2400" dirty="0" err="1" smtClean="0"/>
              <a:t>Thanhardt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NCAR CISL</a:t>
            </a:r>
            <a:br>
              <a:rPr lang="en-US" sz="2400" dirty="0" smtClean="0"/>
            </a:br>
            <a:r>
              <a:rPr lang="en-US" sz="2400" dirty="0" smtClean="0"/>
              <a:t>July 22, 2013</a:t>
            </a:r>
          </a:p>
          <a:p>
            <a:r>
              <a:rPr lang="en-US" sz="2400" dirty="0" err="1" smtClean="0"/>
              <a:t>dhart@ucar.edu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6291044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and reporting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C83B-E989-4FF8-8793-EF880FC42DE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60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growth over time (1)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HPSS growth in 2013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GLADE growth in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4782A-F400-4650-B60A-08BE3AB7877F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69005265"/>
              </p:ext>
            </p:extLst>
          </p:nvPr>
        </p:nvGraphicFramePr>
        <p:xfrm>
          <a:off x="919163" y="2174875"/>
          <a:ext cx="3941762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ontent Placeholder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355555341"/>
              </p:ext>
            </p:extLst>
          </p:nvPr>
        </p:nvGraphicFramePr>
        <p:xfrm>
          <a:off x="4992688" y="2174875"/>
          <a:ext cx="39274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43472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growth over time (3)</a:t>
            </a:r>
            <a:endParaRPr lang="en-US" dirty="0"/>
          </a:p>
        </p:txBody>
      </p:sp>
      <p:pic>
        <p:nvPicPr>
          <p:cNvPr id="5" name="Content Placeholder 4" descr="Figure_1_HPSS project activity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061" b="-17061"/>
          <a:stretch>
            <a:fillRect/>
          </a:stretch>
        </p:blipFill>
        <p:spPr>
          <a:xfrm>
            <a:off x="411692" y="715433"/>
            <a:ext cx="7995708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4782A-F400-4650-B60A-08BE3AB7877F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 descr="Figure_2_project_user_activity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42" b="46606"/>
          <a:stretch/>
        </p:blipFill>
        <p:spPr>
          <a:xfrm>
            <a:off x="3031067" y="3429902"/>
            <a:ext cx="5746749" cy="283326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919693" y="4779731"/>
            <a:ext cx="1937808" cy="1323439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+mn-lt"/>
              </a:rPr>
              <a:t>User reports show project </a:t>
            </a:r>
            <a:r>
              <a:rPr lang="en-US" sz="2000" i="1" dirty="0" smtClean="0">
                <a:latin typeface="+mn-lt"/>
              </a:rPr>
              <a:t>by </a:t>
            </a:r>
            <a:r>
              <a:rPr lang="en-US" sz="2000" i="1" dirty="0" smtClean="0">
                <a:latin typeface="+mn-lt"/>
              </a:rPr>
              <a:t>week and </a:t>
            </a:r>
            <a:r>
              <a:rPr lang="en-US" sz="2000" i="1" dirty="0" smtClean="0">
                <a:latin typeface="+mn-lt"/>
              </a:rPr>
              <a:t>per-user breakdown</a:t>
            </a:r>
            <a:endParaRPr lang="en-US" sz="20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5059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consumers</a:t>
            </a:r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36294689"/>
              </p:ext>
            </p:extLst>
          </p:nvPr>
        </p:nvGraphicFramePr>
        <p:xfrm>
          <a:off x="919163" y="1371600"/>
          <a:ext cx="3986212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ontent Placeholder 1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66047469"/>
              </p:ext>
            </p:extLst>
          </p:nvPr>
        </p:nvGraphicFramePr>
        <p:xfrm>
          <a:off x="5037138" y="1371600"/>
          <a:ext cx="3878262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4782A-F400-4650-B60A-08BE3AB7877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174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Aggregate behavior (1)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4782A-F400-4650-B60A-08BE3AB7877F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6324637"/>
              </p:ext>
            </p:extLst>
          </p:nvPr>
        </p:nvGraphicFramePr>
        <p:xfrm>
          <a:off x="690563" y="1371600"/>
          <a:ext cx="7996237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Rectangle 9"/>
          <p:cNvSpPr/>
          <p:nvPr/>
        </p:nvSpPr>
        <p:spPr>
          <a:xfrm>
            <a:off x="1619250" y="3175000"/>
            <a:ext cx="2973917" cy="1703917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93167" y="2755900"/>
            <a:ext cx="963083" cy="1703917"/>
          </a:xfrm>
          <a:prstGeom prst="rect">
            <a:avLst/>
          </a:prstGeom>
          <a:solidFill>
            <a:schemeClr val="accent3">
              <a:alpha val="2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148918" y="3302000"/>
            <a:ext cx="846666" cy="1725083"/>
          </a:xfrm>
          <a:prstGeom prst="rect">
            <a:avLst/>
          </a:prstGeom>
          <a:solidFill>
            <a:schemeClr val="accent5">
              <a:alpha val="2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556250" y="2010833"/>
            <a:ext cx="730250" cy="1682750"/>
          </a:xfrm>
          <a:prstGeom prst="rect">
            <a:avLst/>
          </a:prstGeom>
          <a:solidFill>
            <a:schemeClr val="accent2">
              <a:alpha val="2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995583" y="2106083"/>
            <a:ext cx="1492250" cy="1957917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794885" y="6128835"/>
            <a:ext cx="314874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Net growth, 3/3-4/7 — ~261 TB 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15" idx="0"/>
            <a:endCxn id="13" idx="2"/>
          </p:cNvCxnSpPr>
          <p:nvPr/>
        </p:nvCxnSpPr>
        <p:spPr>
          <a:xfrm flipV="1">
            <a:off x="6369257" y="5027083"/>
            <a:ext cx="202994" cy="1101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9520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3505447"/>
              </p:ext>
            </p:extLst>
          </p:nvPr>
        </p:nvGraphicFramePr>
        <p:xfrm>
          <a:off x="919163" y="1371600"/>
          <a:ext cx="7996237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Aggregate behavior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4782A-F400-4650-B60A-08BE3AB7877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259917" y="3174997"/>
            <a:ext cx="912283" cy="2021417"/>
          </a:xfrm>
          <a:prstGeom prst="rect">
            <a:avLst/>
          </a:prstGeom>
          <a:solidFill>
            <a:schemeClr val="accent5">
              <a:alpha val="2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990851" y="6231419"/>
            <a:ext cx="326243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Data written, 3/3-4/7 — 594 TB</a:t>
            </a:r>
            <a:endParaRPr lang="en-US" dirty="0"/>
          </a:p>
        </p:txBody>
      </p:sp>
      <p:cxnSp>
        <p:nvCxnSpPr>
          <p:cNvPr id="9" name="Straight Arrow Connector 8"/>
          <p:cNvCxnSpPr>
            <a:stCxn id="7" idx="0"/>
            <a:endCxn id="6" idx="2"/>
          </p:cNvCxnSpPr>
          <p:nvPr/>
        </p:nvCxnSpPr>
        <p:spPr>
          <a:xfrm flipV="1">
            <a:off x="5622067" y="5196414"/>
            <a:ext cx="93992" cy="10350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3886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 v. storage (1)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4782A-F400-4650-B60A-08BE3AB7877F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4619907"/>
              </p:ext>
            </p:extLst>
          </p:nvPr>
        </p:nvGraphicFramePr>
        <p:xfrm>
          <a:off x="919163" y="1371600"/>
          <a:ext cx="7996237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104142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 v. storage use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4782A-F400-4650-B60A-08BE3AB7877F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1099114"/>
              </p:ext>
            </p:extLst>
          </p:nvPr>
        </p:nvGraphicFramePr>
        <p:xfrm>
          <a:off x="919163" y="1371600"/>
          <a:ext cx="7996237" cy="48598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876312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compute != Big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4782A-F400-4650-B60A-08BE3AB7877F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223413"/>
              </p:ext>
            </p:extLst>
          </p:nvPr>
        </p:nvGraphicFramePr>
        <p:xfrm>
          <a:off x="919163" y="1371600"/>
          <a:ext cx="7996237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923125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“Big Data”?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9E23A-7E2C-4774-8E7E-7BEB1B16263E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9306939"/>
              </p:ext>
            </p:extLst>
          </p:nvPr>
        </p:nvGraphicFramePr>
        <p:xfrm>
          <a:off x="719153" y="1206963"/>
          <a:ext cx="3804106" cy="2602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8198274"/>
              </p:ext>
            </p:extLst>
          </p:nvPr>
        </p:nvGraphicFramePr>
        <p:xfrm>
          <a:off x="4730250" y="1206964"/>
          <a:ext cx="3771900" cy="2714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5388789"/>
              </p:ext>
            </p:extLst>
          </p:nvPr>
        </p:nvGraphicFramePr>
        <p:xfrm>
          <a:off x="919692" y="4132902"/>
          <a:ext cx="3603567" cy="2421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4582685"/>
              </p:ext>
            </p:extLst>
          </p:nvPr>
        </p:nvGraphicFramePr>
        <p:xfrm>
          <a:off x="4783681" y="4132902"/>
          <a:ext cx="3746500" cy="2517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19692" y="3809845"/>
            <a:ext cx="7582458" cy="40011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tabLst>
                <a:tab pos="1827213" algn="ctr"/>
                <a:tab pos="3654425" algn="ctr"/>
                <a:tab pos="5481638" algn="ctr"/>
              </a:tabLst>
            </a:pPr>
            <a:r>
              <a:rPr lang="en-US" sz="2000" dirty="0" smtClean="0"/>
              <a:t>	Average file size 	</a:t>
            </a:r>
            <a:r>
              <a:rPr lang="en-US" sz="2000" i="1" dirty="0" smtClean="0"/>
              <a:t>vs.</a:t>
            </a:r>
            <a:r>
              <a:rPr lang="en-US" sz="2000" dirty="0" smtClean="0"/>
              <a:t>	Total data holdings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61793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Rationale</a:t>
            </a:r>
          </a:p>
          <a:p>
            <a:r>
              <a:rPr lang="en-US" dirty="0" smtClean="0"/>
              <a:t>Archive storage accounting</a:t>
            </a:r>
          </a:p>
          <a:p>
            <a:r>
              <a:rPr lang="en-US" dirty="0" smtClean="0"/>
              <a:t>Disk storage accounting</a:t>
            </a:r>
          </a:p>
          <a:p>
            <a:r>
              <a:rPr lang="en-US" dirty="0" smtClean="0"/>
              <a:t>Analysis/reporting examples</a:t>
            </a:r>
          </a:p>
          <a:p>
            <a:pPr lvl="1"/>
            <a:r>
              <a:rPr lang="en-US" dirty="0" smtClean="0"/>
              <a:t>Storage growth over time</a:t>
            </a:r>
          </a:p>
          <a:p>
            <a:pPr lvl="1"/>
            <a:r>
              <a:rPr lang="en-US" dirty="0" smtClean="0"/>
              <a:t>Top consumers</a:t>
            </a:r>
          </a:p>
          <a:p>
            <a:pPr lvl="1"/>
            <a:r>
              <a:rPr lang="en-US" dirty="0" smtClean="0"/>
              <a:t>Systemic changes in aggregate behavior</a:t>
            </a:r>
          </a:p>
          <a:p>
            <a:pPr lvl="1"/>
            <a:r>
              <a:rPr lang="en-US" dirty="0" smtClean="0"/>
              <a:t>Weekly activity and patterns</a:t>
            </a:r>
          </a:p>
          <a:p>
            <a:pPr lvl="1"/>
            <a:r>
              <a:rPr lang="en-US" dirty="0" smtClean="0"/>
              <a:t>Compute v. storage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4782A-F400-4650-B60A-08BE3AB7877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176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“orphaned”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Verifying accounting records lets site operators identify files owned by inactive users or inactive projects</a:t>
            </a:r>
          </a:p>
          <a:p>
            <a:r>
              <a:rPr lang="en-US" dirty="0" smtClean="0"/>
              <a:t>On July 7, HPSS accounting showed 177 users with 885 TB of “orphaned” files</a:t>
            </a:r>
          </a:p>
          <a:p>
            <a:r>
              <a:rPr lang="en-US" dirty="0" smtClean="0"/>
              <a:t>Early outreach to users and project leads does translate to deletions and fewer files for whom an owner cannot be </a:t>
            </a:r>
            <a:r>
              <a:rPr lang="en-US" dirty="0" smtClean="0"/>
              <a:t>found</a:t>
            </a:r>
          </a:p>
          <a:p>
            <a:pPr lvl="1"/>
            <a:r>
              <a:rPr lang="en-US" dirty="0" smtClean="0"/>
              <a:t>Users required to be “actively engaged” in the disposition of their archive holdings.</a:t>
            </a:r>
            <a:endParaRPr lang="en-US" dirty="0" smtClean="0"/>
          </a:p>
          <a:p>
            <a:pPr marL="0" indent="0" algn="ctr">
              <a:buNone/>
            </a:pPr>
            <a:r>
              <a:rPr lang="en-US" i="1" dirty="0" smtClean="0">
                <a:solidFill>
                  <a:schemeClr val="accent5"/>
                </a:solidFill>
              </a:rPr>
              <a:t>www2.cisl.ucar.edu/docs/</a:t>
            </a:r>
            <a:r>
              <a:rPr lang="en-US" i="1" dirty="0" err="1" smtClean="0">
                <a:solidFill>
                  <a:schemeClr val="accent5"/>
                </a:solidFill>
              </a:rPr>
              <a:t>hpss</a:t>
            </a:r>
            <a:r>
              <a:rPr lang="en-US" i="1" dirty="0" smtClean="0">
                <a:solidFill>
                  <a:schemeClr val="accent5"/>
                </a:solidFill>
              </a:rPr>
              <a:t>/policies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4782A-F400-4650-B60A-08BE3AB7877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6853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C83B-E989-4FF8-8793-EF880FC42DE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155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storage accounting?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9691" y="1371600"/>
            <a:ext cx="4295763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Big Data</a:t>
            </a:r>
          </a:p>
          <a:p>
            <a:pPr lvl="1"/>
            <a:r>
              <a:rPr lang="en-US" dirty="0"/>
              <a:t>Increasing cost of storage with respect to </a:t>
            </a:r>
            <a:r>
              <a:rPr lang="en-US" dirty="0" smtClean="0"/>
              <a:t>compute </a:t>
            </a:r>
            <a:endParaRPr lang="en-US" dirty="0"/>
          </a:p>
          <a:p>
            <a:r>
              <a:rPr lang="en-US" dirty="0" smtClean="0"/>
              <a:t>NSF data management plan mandate</a:t>
            </a:r>
          </a:p>
          <a:p>
            <a:pPr lvl="1"/>
            <a:r>
              <a:rPr lang="en-US" dirty="0" smtClean="0"/>
              <a:t>Tools for users</a:t>
            </a:r>
          </a:p>
          <a:p>
            <a:r>
              <a:rPr lang="en-US" dirty="0" smtClean="0"/>
              <a:t>Some info is better than no info</a:t>
            </a:r>
          </a:p>
          <a:p>
            <a:pPr lvl="1"/>
            <a:r>
              <a:rPr lang="en-US" dirty="0" smtClean="0"/>
              <a:t>Some process is better than </a:t>
            </a:r>
            <a:r>
              <a:rPr lang="en-US" i="1" dirty="0" smtClean="0"/>
              <a:t>ad hoc </a:t>
            </a:r>
            <a:r>
              <a:rPr lang="en-US" dirty="0" smtClean="0"/>
              <a:t>fire drills</a:t>
            </a:r>
          </a:p>
          <a:p>
            <a:r>
              <a:rPr lang="en-US" dirty="0" smtClean="0"/>
              <a:t>Supports </a:t>
            </a:r>
            <a:r>
              <a:rPr lang="en-US" smtClean="0"/>
              <a:t>allocation processes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4782A-F400-4650-B60A-08BE3AB7877F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 descr="dn12089-1_600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1" r="18204"/>
          <a:stretch/>
        </p:blipFill>
        <p:spPr>
          <a:xfrm>
            <a:off x="5215455" y="1371600"/>
            <a:ext cx="3912001" cy="453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666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Accounting for archive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NCAR has “charged” users for archive use for many years.</a:t>
            </a:r>
          </a:p>
          <a:p>
            <a:pPr lvl="1"/>
            <a:r>
              <a:rPr lang="en-US" dirty="0" smtClean="0"/>
              <a:t>Archive accounting has institutional inertia</a:t>
            </a:r>
          </a:p>
          <a:p>
            <a:r>
              <a:rPr lang="en-US" dirty="0" smtClean="0"/>
              <a:t>NCAR HPSS details, June-July 2013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4782A-F400-4650-B60A-08BE3AB7877F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572854"/>
              </p:ext>
            </p:extLst>
          </p:nvPr>
        </p:nvGraphicFramePr>
        <p:xfrm>
          <a:off x="1945210" y="3571815"/>
          <a:ext cx="5986812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7802"/>
                <a:gridCol w="997802"/>
                <a:gridCol w="997802"/>
                <a:gridCol w="1280010"/>
                <a:gridCol w="876856"/>
                <a:gridCol w="83654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Files (M)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PB</a:t>
                      </a:r>
                      <a:b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unique)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PB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(2nd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copy)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TB+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6/2/13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137.6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6/9/13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307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6/16/13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370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6/23/13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347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6/30/13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142.4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266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7/7/13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142.5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0617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Archive storage record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Activity date – </a:t>
            </a:r>
            <a:r>
              <a:rPr lang="en-US" i="1" dirty="0" smtClean="0"/>
              <a:t>date record was collected</a:t>
            </a:r>
          </a:p>
          <a:p>
            <a:r>
              <a:rPr lang="en-US" dirty="0" smtClean="0"/>
              <a:t>Activity type – </a:t>
            </a:r>
            <a:r>
              <a:rPr lang="en-US" i="1" dirty="0" smtClean="0"/>
              <a:t>Read, Write, Storage</a:t>
            </a:r>
          </a:p>
          <a:p>
            <a:r>
              <a:rPr lang="en-US" dirty="0" smtClean="0"/>
              <a:t>Unix </a:t>
            </a:r>
            <a:r>
              <a:rPr lang="en-US" dirty="0" err="1" smtClean="0"/>
              <a:t>uid</a:t>
            </a:r>
            <a:endParaRPr lang="en-US" dirty="0" smtClean="0"/>
          </a:p>
          <a:p>
            <a:r>
              <a:rPr lang="en-US" dirty="0" smtClean="0"/>
              <a:t>Project code – </a:t>
            </a:r>
            <a:r>
              <a:rPr lang="en-US" i="1" dirty="0" smtClean="0"/>
              <a:t>project to charge</a:t>
            </a:r>
          </a:p>
          <a:p>
            <a:r>
              <a:rPr lang="en-US" dirty="0" smtClean="0"/>
              <a:t>Number of files </a:t>
            </a:r>
          </a:p>
          <a:p>
            <a:r>
              <a:rPr lang="en-US" dirty="0" smtClean="0"/>
              <a:t>Bytes – </a:t>
            </a:r>
            <a:r>
              <a:rPr lang="en-US" i="1" dirty="0" smtClean="0"/>
              <a:t>read, written, or stored</a:t>
            </a:r>
          </a:p>
          <a:p>
            <a:r>
              <a:rPr lang="en-US" dirty="0" smtClean="0"/>
              <a:t>Class of service – e.g., </a:t>
            </a:r>
            <a:r>
              <a:rPr lang="en-US" i="1" dirty="0" smtClean="0"/>
              <a:t>single-copy, dual-copy</a:t>
            </a:r>
          </a:p>
          <a:p>
            <a:r>
              <a:rPr lang="en-US" dirty="0" smtClean="0"/>
              <a:t>DNS – </a:t>
            </a:r>
            <a:r>
              <a:rPr lang="en-US" i="1" dirty="0" smtClean="0"/>
              <a:t>of client host</a:t>
            </a:r>
          </a:p>
          <a:p>
            <a:r>
              <a:rPr lang="en-US" dirty="0" smtClean="0"/>
              <a:t>Frequency – </a:t>
            </a:r>
            <a:r>
              <a:rPr lang="en-US" i="1" dirty="0" smtClean="0"/>
              <a:t>interval, in days, between accounting runs</a:t>
            </a:r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9E23A-7E2C-4774-8E7E-7BEB1B16263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4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Collecting data from HPSS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9692" y="1371599"/>
            <a:ext cx="7995708" cy="505612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Read/write activity</a:t>
            </a:r>
          </a:p>
          <a:p>
            <a:pPr lvl="1"/>
            <a:r>
              <a:rPr lang="en-US" dirty="0" smtClean="0"/>
              <a:t>Analyze logs from HSI and HTAR (since May 2013). Logs archived daily, processed weekly.</a:t>
            </a:r>
          </a:p>
          <a:p>
            <a:r>
              <a:rPr lang="en-US" dirty="0" smtClean="0"/>
              <a:t>Storage activity</a:t>
            </a:r>
          </a:p>
          <a:p>
            <a:pPr lvl="1"/>
            <a:r>
              <a:rPr lang="en-US" dirty="0" smtClean="0"/>
              <a:t>Weekly DB2 table scan and separate post-processing steps.</a:t>
            </a:r>
          </a:p>
          <a:p>
            <a:r>
              <a:rPr lang="en-US" dirty="0" smtClean="0"/>
              <a:t>Accounting system impact</a:t>
            </a:r>
          </a:p>
          <a:p>
            <a:pPr lvl="1"/>
            <a:r>
              <a:rPr lang="en-US" dirty="0" smtClean="0"/>
              <a:t>Approx. 6,000 records per week</a:t>
            </a:r>
          </a:p>
          <a:p>
            <a:r>
              <a:rPr lang="en-US" dirty="0" smtClean="0"/>
              <a:t>Major accounting requirements</a:t>
            </a:r>
          </a:p>
          <a:p>
            <a:pPr lvl="1"/>
            <a:r>
              <a:rPr lang="en-US" dirty="0" smtClean="0"/>
              <a:t>Use of HPSS accounting hooks to associate NCAR project code with HPSS file “account”</a:t>
            </a:r>
          </a:p>
          <a:p>
            <a:pPr lvl="1"/>
            <a:r>
              <a:rPr lang="en-US" dirty="0" smtClean="0"/>
              <a:t>Accounting system and HPSS enforce requirement for every user to have a “default project” to which files will be charged if no other project provided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4782A-F400-4650-B60A-08BE3AB7877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35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Accounting for disk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 on long-term project spaces, which are allocated</a:t>
            </a:r>
          </a:p>
          <a:p>
            <a:pPr lvl="1"/>
            <a:r>
              <a:rPr lang="en-US" dirty="0" smtClean="0"/>
              <a:t>But mechanism captures scratch snapshots, too!</a:t>
            </a:r>
          </a:p>
          <a:p>
            <a:r>
              <a:rPr lang="en-US" dirty="0" smtClean="0"/>
              <a:t>GLADE total storage, June-July 2013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4782A-F400-4650-B60A-08BE3AB7877F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018443"/>
              </p:ext>
            </p:extLst>
          </p:nvPr>
        </p:nvGraphicFramePr>
        <p:xfrm>
          <a:off x="1703917" y="3820583"/>
          <a:ext cx="60960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Date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Files (M)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PB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Users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TB+</a:t>
                      </a:r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6/8/13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183.05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2,506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55.3</a:t>
                      </a:r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6/15/13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192.96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2,525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99.3</a:t>
                      </a:r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6/22/13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210.32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2,490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53.1</a:t>
                      </a:r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6/29/13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212.80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2,500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89.5</a:t>
                      </a:r>
                    </a:p>
                  </a:txBody>
                  <a:tcPr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7/6/13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224.76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2,509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</a:t>
                      </a:r>
                    </a:p>
                  </a:txBody>
                  <a:tcPr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651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storage record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Event time – date record was collected</a:t>
            </a:r>
          </a:p>
          <a:p>
            <a:r>
              <a:rPr lang="en-US" dirty="0" smtClean="0"/>
              <a:t>Project directory</a:t>
            </a:r>
          </a:p>
          <a:p>
            <a:r>
              <a:rPr lang="en-US" dirty="0" smtClean="0"/>
              <a:t>Group — Unix group</a:t>
            </a:r>
          </a:p>
          <a:p>
            <a:r>
              <a:rPr lang="en-US" dirty="0" smtClean="0"/>
              <a:t>Username</a:t>
            </a:r>
          </a:p>
          <a:p>
            <a:r>
              <a:rPr lang="en-US" dirty="0" smtClean="0"/>
              <a:t>Number of files</a:t>
            </a:r>
          </a:p>
          <a:p>
            <a:r>
              <a:rPr lang="en-US" dirty="0" err="1" smtClean="0"/>
              <a:t>kB</a:t>
            </a:r>
            <a:r>
              <a:rPr lang="en-US" dirty="0" smtClean="0"/>
              <a:t> used</a:t>
            </a:r>
          </a:p>
          <a:p>
            <a:r>
              <a:rPr lang="en-US" dirty="0" smtClean="0"/>
              <a:t>Period — reporting interval, in days</a:t>
            </a:r>
          </a:p>
          <a:p>
            <a:r>
              <a:rPr lang="en-US" dirty="0" smtClean="0"/>
              <a:t>QOS — a quality of service field (for future use)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4782A-F400-4650-B60A-08BE3AB7877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716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Collecting data from GPFS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File systems don’t have concept of “project”, but GPFS has notion of “file sets”</a:t>
            </a:r>
          </a:p>
          <a:p>
            <a:pPr lvl="1"/>
            <a:r>
              <a:rPr lang="en-US" dirty="0" smtClean="0"/>
              <a:t>Leverage file sets to map to project spaces</a:t>
            </a:r>
          </a:p>
          <a:p>
            <a:pPr lvl="1"/>
            <a:r>
              <a:rPr lang="en-US" dirty="0" smtClean="0"/>
              <a:t>For scratch, work, home: report per-user data</a:t>
            </a:r>
          </a:p>
          <a:p>
            <a:r>
              <a:rPr lang="en-US" dirty="0" smtClean="0"/>
              <a:t>Process runs weekly, provides a storage snapshot</a:t>
            </a:r>
          </a:p>
          <a:p>
            <a:pPr lvl="1"/>
            <a:r>
              <a:rPr lang="en-US" dirty="0" smtClean="0"/>
              <a:t>With GPFS tools, process requires only a few minutes to complete—full file system scan not required</a:t>
            </a:r>
          </a:p>
          <a:p>
            <a:r>
              <a:rPr lang="en-US" dirty="0" smtClean="0"/>
              <a:t>Accounting system impact</a:t>
            </a:r>
          </a:p>
          <a:p>
            <a:pPr lvl="1"/>
            <a:r>
              <a:rPr lang="en-US" dirty="0" smtClean="0"/>
              <a:t>Approx. 4,000 records per week</a:t>
            </a:r>
          </a:p>
          <a:p>
            <a:r>
              <a:rPr lang="en-US" dirty="0" smtClean="0"/>
              <a:t>Major accounting requirements</a:t>
            </a:r>
          </a:p>
          <a:p>
            <a:pPr lvl="1"/>
            <a:r>
              <a:rPr lang="en-US" dirty="0" smtClean="0"/>
              <a:t>Agreements and processes between GLADE administrators and User Services about how spaces are created</a:t>
            </a:r>
          </a:p>
          <a:p>
            <a:pPr lvl="1"/>
            <a:r>
              <a:rPr lang="en-US" dirty="0" smtClean="0"/>
              <a:t>Deviation would break the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4782A-F400-4650-B60A-08BE3AB7877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49768"/>
      </p:ext>
    </p:extLst>
  </p:cSld>
  <p:clrMapOvr>
    <a:masterClrMapping/>
  </p:clrMapOvr>
</p:sld>
</file>

<file path=ppt/theme/theme1.xml><?xml version="1.0" encoding="utf-8"?>
<a:theme xmlns:a="http://schemas.openxmlformats.org/drawingml/2006/main" name="CISL Template 2012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Spectrum">
      <a:majorFont>
        <a:latin typeface="Corbel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is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CISL Template 2012.potx</Template>
  <TotalTime>8581</TotalTime>
  <Words>1061</Words>
  <Application>Microsoft Macintosh PowerPoint</Application>
  <PresentationFormat>On-screen Show (4:3)</PresentationFormat>
  <Paragraphs>230</Paragraphs>
  <Slides>21</Slides>
  <Notes>8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CISL Template 2012</vt:lpstr>
      <vt:lpstr>NCAR storage accounting and analysis possibilities</vt:lpstr>
      <vt:lpstr>Outline</vt:lpstr>
      <vt:lpstr>Why storage accounting?</vt:lpstr>
      <vt:lpstr>Accounting for archive storage</vt:lpstr>
      <vt:lpstr>Archive storage record</vt:lpstr>
      <vt:lpstr>Collecting data from HPSS</vt:lpstr>
      <vt:lpstr>Accounting for disk storage</vt:lpstr>
      <vt:lpstr>Disk storage record</vt:lpstr>
      <vt:lpstr>Collecting data from GPFS</vt:lpstr>
      <vt:lpstr>Analysis and reporting</vt:lpstr>
      <vt:lpstr>Storage growth over time (1)</vt:lpstr>
      <vt:lpstr>Storage growth over time (3)</vt:lpstr>
      <vt:lpstr>Top consumers</vt:lpstr>
      <vt:lpstr>Aggregate behavior (1)</vt:lpstr>
      <vt:lpstr>Aggregate behavior (2)</vt:lpstr>
      <vt:lpstr>Compute v. storage (1)</vt:lpstr>
      <vt:lpstr>Compute v. storage use (2)</vt:lpstr>
      <vt:lpstr>Big compute != Big data</vt:lpstr>
      <vt:lpstr>What is “Big Data”?</vt:lpstr>
      <vt:lpstr>Managing “orphaned” files</vt:lpstr>
      <vt:lpstr>Questions?</vt:lpstr>
    </vt:vector>
  </TitlesOfParts>
  <Company>ncar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Dave Hart</dc:creator>
  <cp:lastModifiedBy>Dave Hart</cp:lastModifiedBy>
  <cp:revision>302</cp:revision>
  <cp:lastPrinted>2011-11-08T16:20:16Z</cp:lastPrinted>
  <dcterms:created xsi:type="dcterms:W3CDTF">2011-10-31T16:29:42Z</dcterms:created>
  <dcterms:modified xsi:type="dcterms:W3CDTF">2013-07-18T15:55:58Z</dcterms:modified>
</cp:coreProperties>
</file>