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59" r:id="rId3"/>
    <p:sldId id="260" r:id="rId4"/>
    <p:sldId id="261" r:id="rId5"/>
    <p:sldId id="283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84" r:id="rId14"/>
    <p:sldId id="271" r:id="rId15"/>
    <p:sldId id="280" r:id="rId16"/>
    <p:sldId id="281" r:id="rId17"/>
    <p:sldId id="275" r:id="rId18"/>
    <p:sldId id="276" r:id="rId19"/>
    <p:sldId id="278" r:id="rId20"/>
    <p:sldId id="279" r:id="rId21"/>
    <p:sldId id="282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3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file:///C:\Users\rldeleon\Documents\CCR\TAS\TG11\STCI_logSizeAnalysis.xlsx" TargetMode="External"/><Relationship Id="rId3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Log Size As Of</a:t>
            </a:r>
            <a:r>
              <a:rPr lang="en-US" baseline="0"/>
              <a:t> 9/12/2011</a:t>
            </a:r>
            <a:endParaRPr lang="en-US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60339529063245"/>
          <c:y val="0.091358024691358"/>
          <c:w val="0.802577317792824"/>
          <c:h val="0.711008554486245"/>
        </c:manualLayout>
      </c:layout>
      <c:scatterChart>
        <c:scatterStyle val="lineMarker"/>
        <c:varyColors val="0"/>
        <c:ser>
          <c:idx val="0"/>
          <c:order val="0"/>
          <c:tx>
            <c:strRef>
              <c:f>'Sep 12, 2011'!$B$1</c:f>
              <c:strCache>
                <c:ptCount val="1"/>
                <c:pt idx="0">
                  <c:v>Log Size (Bytes)</c:v>
                </c:pt>
              </c:strCache>
            </c:strRef>
          </c:tx>
          <c:spPr>
            <a:ln w="15875"/>
          </c:spPr>
          <c:marker>
            <c:symbol val="none"/>
          </c:marker>
          <c:xVal>
            <c:numRef>
              <c:f>'Sep 12, 2011'!$A$2:$A$1015</c:f>
              <c:numCache>
                <c:formatCode>General</c:formatCode>
                <c:ptCount val="1014"/>
                <c:pt idx="0">
                  <c:v>6.0</c:v>
                </c:pt>
                <c:pt idx="1">
                  <c:v>9.0</c:v>
                </c:pt>
                <c:pt idx="2">
                  <c:v>12.0</c:v>
                </c:pt>
                <c:pt idx="3">
                  <c:v>13.0</c:v>
                </c:pt>
                <c:pt idx="4">
                  <c:v>14.0</c:v>
                </c:pt>
                <c:pt idx="5">
                  <c:v>16.0</c:v>
                </c:pt>
                <c:pt idx="6">
                  <c:v>18.0</c:v>
                </c:pt>
                <c:pt idx="7">
                  <c:v>20.0</c:v>
                </c:pt>
                <c:pt idx="8">
                  <c:v>21.0</c:v>
                </c:pt>
                <c:pt idx="9">
                  <c:v>23.0</c:v>
                </c:pt>
                <c:pt idx="10">
                  <c:v>24.0</c:v>
                </c:pt>
                <c:pt idx="11">
                  <c:v>25.0</c:v>
                </c:pt>
                <c:pt idx="12">
                  <c:v>26.0</c:v>
                </c:pt>
                <c:pt idx="13">
                  <c:v>30.0</c:v>
                </c:pt>
                <c:pt idx="14">
                  <c:v>31.0</c:v>
                </c:pt>
                <c:pt idx="15">
                  <c:v>32.0</c:v>
                </c:pt>
                <c:pt idx="16">
                  <c:v>33.0</c:v>
                </c:pt>
                <c:pt idx="17">
                  <c:v>34.0</c:v>
                </c:pt>
                <c:pt idx="18">
                  <c:v>35.0</c:v>
                </c:pt>
                <c:pt idx="19">
                  <c:v>36.0</c:v>
                </c:pt>
                <c:pt idx="20">
                  <c:v>38.0</c:v>
                </c:pt>
                <c:pt idx="21">
                  <c:v>40.0</c:v>
                </c:pt>
                <c:pt idx="22">
                  <c:v>41.0</c:v>
                </c:pt>
                <c:pt idx="23">
                  <c:v>42.0</c:v>
                </c:pt>
                <c:pt idx="24">
                  <c:v>43.0</c:v>
                </c:pt>
                <c:pt idx="25">
                  <c:v>44.0</c:v>
                </c:pt>
                <c:pt idx="26">
                  <c:v>45.0</c:v>
                </c:pt>
                <c:pt idx="27">
                  <c:v>47.0</c:v>
                </c:pt>
                <c:pt idx="28">
                  <c:v>49.0</c:v>
                </c:pt>
                <c:pt idx="29">
                  <c:v>50.0</c:v>
                </c:pt>
                <c:pt idx="30">
                  <c:v>51.0</c:v>
                </c:pt>
                <c:pt idx="31">
                  <c:v>52.0</c:v>
                </c:pt>
                <c:pt idx="32">
                  <c:v>53.0</c:v>
                </c:pt>
                <c:pt idx="33">
                  <c:v>54.0</c:v>
                </c:pt>
                <c:pt idx="34">
                  <c:v>55.0</c:v>
                </c:pt>
                <c:pt idx="35">
                  <c:v>58.0</c:v>
                </c:pt>
                <c:pt idx="36">
                  <c:v>59.0</c:v>
                </c:pt>
                <c:pt idx="37">
                  <c:v>60.0</c:v>
                </c:pt>
                <c:pt idx="38">
                  <c:v>61.0</c:v>
                </c:pt>
                <c:pt idx="39">
                  <c:v>62.0</c:v>
                </c:pt>
                <c:pt idx="40">
                  <c:v>63.0</c:v>
                </c:pt>
                <c:pt idx="41">
                  <c:v>64.0</c:v>
                </c:pt>
                <c:pt idx="42">
                  <c:v>65.0</c:v>
                </c:pt>
                <c:pt idx="43">
                  <c:v>66.0</c:v>
                </c:pt>
                <c:pt idx="44">
                  <c:v>67.0</c:v>
                </c:pt>
                <c:pt idx="45">
                  <c:v>68.0</c:v>
                </c:pt>
                <c:pt idx="46">
                  <c:v>69.0</c:v>
                </c:pt>
                <c:pt idx="47">
                  <c:v>70.0</c:v>
                </c:pt>
                <c:pt idx="48">
                  <c:v>71.0</c:v>
                </c:pt>
                <c:pt idx="49">
                  <c:v>72.0</c:v>
                </c:pt>
                <c:pt idx="50">
                  <c:v>73.0</c:v>
                </c:pt>
                <c:pt idx="51">
                  <c:v>74.0</c:v>
                </c:pt>
                <c:pt idx="52">
                  <c:v>75.0</c:v>
                </c:pt>
                <c:pt idx="53">
                  <c:v>76.0</c:v>
                </c:pt>
                <c:pt idx="54">
                  <c:v>77.0</c:v>
                </c:pt>
                <c:pt idx="55">
                  <c:v>78.0</c:v>
                </c:pt>
                <c:pt idx="56">
                  <c:v>79.0</c:v>
                </c:pt>
                <c:pt idx="57">
                  <c:v>80.0</c:v>
                </c:pt>
                <c:pt idx="58">
                  <c:v>81.0</c:v>
                </c:pt>
                <c:pt idx="59">
                  <c:v>82.0</c:v>
                </c:pt>
                <c:pt idx="60">
                  <c:v>83.0</c:v>
                </c:pt>
                <c:pt idx="61">
                  <c:v>84.0</c:v>
                </c:pt>
                <c:pt idx="62">
                  <c:v>85.0</c:v>
                </c:pt>
                <c:pt idx="63">
                  <c:v>86.0</c:v>
                </c:pt>
                <c:pt idx="64">
                  <c:v>87.0</c:v>
                </c:pt>
                <c:pt idx="65">
                  <c:v>88.0</c:v>
                </c:pt>
                <c:pt idx="66">
                  <c:v>89.0</c:v>
                </c:pt>
                <c:pt idx="67">
                  <c:v>90.0</c:v>
                </c:pt>
                <c:pt idx="68">
                  <c:v>91.0</c:v>
                </c:pt>
                <c:pt idx="69">
                  <c:v>92.0</c:v>
                </c:pt>
                <c:pt idx="70">
                  <c:v>93.0</c:v>
                </c:pt>
                <c:pt idx="71">
                  <c:v>94.0</c:v>
                </c:pt>
                <c:pt idx="72">
                  <c:v>95.0</c:v>
                </c:pt>
                <c:pt idx="73">
                  <c:v>96.0</c:v>
                </c:pt>
                <c:pt idx="74">
                  <c:v>97.0</c:v>
                </c:pt>
                <c:pt idx="75">
                  <c:v>98.0</c:v>
                </c:pt>
                <c:pt idx="76">
                  <c:v>99.0</c:v>
                </c:pt>
                <c:pt idx="77">
                  <c:v>100.0</c:v>
                </c:pt>
                <c:pt idx="78">
                  <c:v>102.0</c:v>
                </c:pt>
                <c:pt idx="79">
                  <c:v>103.0</c:v>
                </c:pt>
                <c:pt idx="80">
                  <c:v>104.0</c:v>
                </c:pt>
                <c:pt idx="81">
                  <c:v>105.0</c:v>
                </c:pt>
                <c:pt idx="82">
                  <c:v>107.0</c:v>
                </c:pt>
                <c:pt idx="83">
                  <c:v>108.0</c:v>
                </c:pt>
                <c:pt idx="84">
                  <c:v>109.0</c:v>
                </c:pt>
                <c:pt idx="85">
                  <c:v>110.0</c:v>
                </c:pt>
                <c:pt idx="86">
                  <c:v>111.0</c:v>
                </c:pt>
                <c:pt idx="87">
                  <c:v>112.0</c:v>
                </c:pt>
                <c:pt idx="88">
                  <c:v>113.0</c:v>
                </c:pt>
                <c:pt idx="89">
                  <c:v>115.0</c:v>
                </c:pt>
                <c:pt idx="90">
                  <c:v>116.0</c:v>
                </c:pt>
                <c:pt idx="91">
                  <c:v>117.0</c:v>
                </c:pt>
                <c:pt idx="92">
                  <c:v>118.0</c:v>
                </c:pt>
                <c:pt idx="93">
                  <c:v>119.0</c:v>
                </c:pt>
                <c:pt idx="94">
                  <c:v>120.0</c:v>
                </c:pt>
                <c:pt idx="95">
                  <c:v>121.0</c:v>
                </c:pt>
                <c:pt idx="96">
                  <c:v>122.0</c:v>
                </c:pt>
                <c:pt idx="97">
                  <c:v>123.0</c:v>
                </c:pt>
                <c:pt idx="98">
                  <c:v>124.0</c:v>
                </c:pt>
                <c:pt idx="99">
                  <c:v>125.0</c:v>
                </c:pt>
                <c:pt idx="100">
                  <c:v>126.0</c:v>
                </c:pt>
                <c:pt idx="101">
                  <c:v>127.0</c:v>
                </c:pt>
                <c:pt idx="102">
                  <c:v>128.0</c:v>
                </c:pt>
                <c:pt idx="103">
                  <c:v>129.0</c:v>
                </c:pt>
                <c:pt idx="104">
                  <c:v>130.0</c:v>
                </c:pt>
                <c:pt idx="105">
                  <c:v>131.0</c:v>
                </c:pt>
                <c:pt idx="106">
                  <c:v>132.0</c:v>
                </c:pt>
                <c:pt idx="107">
                  <c:v>133.0</c:v>
                </c:pt>
                <c:pt idx="108">
                  <c:v>134.0</c:v>
                </c:pt>
                <c:pt idx="109">
                  <c:v>135.0</c:v>
                </c:pt>
                <c:pt idx="110">
                  <c:v>136.0</c:v>
                </c:pt>
                <c:pt idx="111">
                  <c:v>137.0</c:v>
                </c:pt>
                <c:pt idx="112">
                  <c:v>138.0</c:v>
                </c:pt>
                <c:pt idx="113">
                  <c:v>139.0</c:v>
                </c:pt>
                <c:pt idx="114">
                  <c:v>140.0</c:v>
                </c:pt>
                <c:pt idx="115">
                  <c:v>141.0</c:v>
                </c:pt>
                <c:pt idx="116">
                  <c:v>142.0</c:v>
                </c:pt>
                <c:pt idx="117">
                  <c:v>143.0</c:v>
                </c:pt>
                <c:pt idx="118">
                  <c:v>144.0</c:v>
                </c:pt>
                <c:pt idx="119">
                  <c:v>145.0</c:v>
                </c:pt>
                <c:pt idx="120">
                  <c:v>146.0</c:v>
                </c:pt>
                <c:pt idx="121">
                  <c:v>147.0</c:v>
                </c:pt>
                <c:pt idx="122">
                  <c:v>148.0</c:v>
                </c:pt>
                <c:pt idx="123">
                  <c:v>149.0</c:v>
                </c:pt>
                <c:pt idx="124">
                  <c:v>150.0</c:v>
                </c:pt>
                <c:pt idx="125">
                  <c:v>151.0</c:v>
                </c:pt>
                <c:pt idx="126">
                  <c:v>152.0</c:v>
                </c:pt>
                <c:pt idx="127">
                  <c:v>153.0</c:v>
                </c:pt>
                <c:pt idx="128">
                  <c:v>154.0</c:v>
                </c:pt>
                <c:pt idx="129">
                  <c:v>155.0</c:v>
                </c:pt>
                <c:pt idx="130">
                  <c:v>156.0</c:v>
                </c:pt>
                <c:pt idx="131">
                  <c:v>157.0</c:v>
                </c:pt>
                <c:pt idx="132">
                  <c:v>158.0</c:v>
                </c:pt>
                <c:pt idx="133">
                  <c:v>159.0</c:v>
                </c:pt>
                <c:pt idx="134">
                  <c:v>160.0</c:v>
                </c:pt>
                <c:pt idx="135">
                  <c:v>161.0</c:v>
                </c:pt>
                <c:pt idx="136">
                  <c:v>162.0</c:v>
                </c:pt>
                <c:pt idx="137">
                  <c:v>163.0</c:v>
                </c:pt>
                <c:pt idx="138">
                  <c:v>164.0</c:v>
                </c:pt>
                <c:pt idx="139">
                  <c:v>165.0</c:v>
                </c:pt>
                <c:pt idx="140">
                  <c:v>166.0</c:v>
                </c:pt>
                <c:pt idx="141">
                  <c:v>167.0</c:v>
                </c:pt>
                <c:pt idx="142">
                  <c:v>168.0</c:v>
                </c:pt>
                <c:pt idx="143">
                  <c:v>169.0</c:v>
                </c:pt>
                <c:pt idx="144">
                  <c:v>170.0</c:v>
                </c:pt>
                <c:pt idx="145">
                  <c:v>171.0</c:v>
                </c:pt>
                <c:pt idx="146">
                  <c:v>172.0</c:v>
                </c:pt>
                <c:pt idx="147">
                  <c:v>173.0</c:v>
                </c:pt>
                <c:pt idx="148">
                  <c:v>174.0</c:v>
                </c:pt>
                <c:pt idx="149">
                  <c:v>175.0</c:v>
                </c:pt>
                <c:pt idx="150">
                  <c:v>176.0</c:v>
                </c:pt>
                <c:pt idx="151">
                  <c:v>177.0</c:v>
                </c:pt>
                <c:pt idx="152">
                  <c:v>178.0</c:v>
                </c:pt>
                <c:pt idx="153">
                  <c:v>179.0</c:v>
                </c:pt>
                <c:pt idx="154">
                  <c:v>180.0</c:v>
                </c:pt>
                <c:pt idx="155">
                  <c:v>181.0</c:v>
                </c:pt>
                <c:pt idx="156">
                  <c:v>182.0</c:v>
                </c:pt>
                <c:pt idx="157">
                  <c:v>183.0</c:v>
                </c:pt>
                <c:pt idx="158">
                  <c:v>184.0</c:v>
                </c:pt>
                <c:pt idx="159">
                  <c:v>185.0</c:v>
                </c:pt>
                <c:pt idx="160">
                  <c:v>186.0</c:v>
                </c:pt>
                <c:pt idx="161">
                  <c:v>187.0</c:v>
                </c:pt>
                <c:pt idx="162">
                  <c:v>188.0</c:v>
                </c:pt>
                <c:pt idx="163">
                  <c:v>189.0</c:v>
                </c:pt>
                <c:pt idx="164">
                  <c:v>190.0</c:v>
                </c:pt>
                <c:pt idx="165">
                  <c:v>191.0</c:v>
                </c:pt>
                <c:pt idx="166">
                  <c:v>192.0</c:v>
                </c:pt>
                <c:pt idx="167">
                  <c:v>193.0</c:v>
                </c:pt>
                <c:pt idx="168">
                  <c:v>194.0</c:v>
                </c:pt>
                <c:pt idx="169">
                  <c:v>195.0</c:v>
                </c:pt>
                <c:pt idx="170">
                  <c:v>196.0</c:v>
                </c:pt>
                <c:pt idx="171">
                  <c:v>197.0</c:v>
                </c:pt>
                <c:pt idx="172">
                  <c:v>198.0</c:v>
                </c:pt>
                <c:pt idx="173">
                  <c:v>199.0</c:v>
                </c:pt>
                <c:pt idx="174">
                  <c:v>200.0</c:v>
                </c:pt>
                <c:pt idx="175">
                  <c:v>201.0</c:v>
                </c:pt>
                <c:pt idx="176">
                  <c:v>202.0</c:v>
                </c:pt>
                <c:pt idx="177">
                  <c:v>203.0</c:v>
                </c:pt>
                <c:pt idx="178">
                  <c:v>204.0</c:v>
                </c:pt>
                <c:pt idx="179">
                  <c:v>205.0</c:v>
                </c:pt>
                <c:pt idx="180">
                  <c:v>206.0</c:v>
                </c:pt>
                <c:pt idx="181">
                  <c:v>207.0</c:v>
                </c:pt>
                <c:pt idx="182">
                  <c:v>208.0</c:v>
                </c:pt>
                <c:pt idx="183">
                  <c:v>209.0</c:v>
                </c:pt>
                <c:pt idx="184">
                  <c:v>210.0</c:v>
                </c:pt>
                <c:pt idx="185">
                  <c:v>211.0</c:v>
                </c:pt>
                <c:pt idx="186">
                  <c:v>213.0</c:v>
                </c:pt>
                <c:pt idx="187">
                  <c:v>214.0</c:v>
                </c:pt>
                <c:pt idx="188">
                  <c:v>215.0</c:v>
                </c:pt>
                <c:pt idx="189">
                  <c:v>216.0</c:v>
                </c:pt>
                <c:pt idx="190">
                  <c:v>217.0</c:v>
                </c:pt>
                <c:pt idx="191">
                  <c:v>218.0</c:v>
                </c:pt>
                <c:pt idx="192">
                  <c:v>219.0</c:v>
                </c:pt>
                <c:pt idx="193">
                  <c:v>220.0</c:v>
                </c:pt>
                <c:pt idx="194">
                  <c:v>221.0</c:v>
                </c:pt>
                <c:pt idx="195">
                  <c:v>222.0</c:v>
                </c:pt>
                <c:pt idx="196">
                  <c:v>223.0</c:v>
                </c:pt>
                <c:pt idx="197">
                  <c:v>224.0</c:v>
                </c:pt>
                <c:pt idx="198">
                  <c:v>225.0</c:v>
                </c:pt>
                <c:pt idx="199">
                  <c:v>226.0</c:v>
                </c:pt>
                <c:pt idx="200">
                  <c:v>227.0</c:v>
                </c:pt>
                <c:pt idx="201">
                  <c:v>228.0</c:v>
                </c:pt>
                <c:pt idx="202">
                  <c:v>229.0</c:v>
                </c:pt>
                <c:pt idx="203">
                  <c:v>230.0</c:v>
                </c:pt>
                <c:pt idx="204">
                  <c:v>231.0</c:v>
                </c:pt>
                <c:pt idx="205">
                  <c:v>232.0</c:v>
                </c:pt>
                <c:pt idx="206">
                  <c:v>233.0</c:v>
                </c:pt>
                <c:pt idx="207">
                  <c:v>234.0</c:v>
                </c:pt>
                <c:pt idx="208">
                  <c:v>235.0</c:v>
                </c:pt>
                <c:pt idx="209">
                  <c:v>236.0</c:v>
                </c:pt>
                <c:pt idx="210">
                  <c:v>237.0</c:v>
                </c:pt>
                <c:pt idx="211">
                  <c:v>238.0</c:v>
                </c:pt>
                <c:pt idx="212">
                  <c:v>239.0</c:v>
                </c:pt>
                <c:pt idx="213">
                  <c:v>240.0</c:v>
                </c:pt>
                <c:pt idx="214">
                  <c:v>241.0</c:v>
                </c:pt>
                <c:pt idx="215">
                  <c:v>242.0</c:v>
                </c:pt>
                <c:pt idx="216">
                  <c:v>243.0</c:v>
                </c:pt>
                <c:pt idx="217">
                  <c:v>244.0</c:v>
                </c:pt>
                <c:pt idx="218">
                  <c:v>245.0</c:v>
                </c:pt>
                <c:pt idx="219">
                  <c:v>246.0</c:v>
                </c:pt>
                <c:pt idx="220">
                  <c:v>247.0</c:v>
                </c:pt>
                <c:pt idx="221">
                  <c:v>248.0</c:v>
                </c:pt>
                <c:pt idx="222">
                  <c:v>249.0</c:v>
                </c:pt>
                <c:pt idx="223">
                  <c:v>250.0</c:v>
                </c:pt>
                <c:pt idx="224">
                  <c:v>251.0</c:v>
                </c:pt>
                <c:pt idx="225">
                  <c:v>252.0</c:v>
                </c:pt>
                <c:pt idx="226">
                  <c:v>253.0</c:v>
                </c:pt>
                <c:pt idx="227">
                  <c:v>254.0</c:v>
                </c:pt>
                <c:pt idx="228">
                  <c:v>255.0</c:v>
                </c:pt>
                <c:pt idx="229">
                  <c:v>256.0</c:v>
                </c:pt>
                <c:pt idx="230">
                  <c:v>257.0</c:v>
                </c:pt>
                <c:pt idx="231">
                  <c:v>258.0</c:v>
                </c:pt>
                <c:pt idx="232">
                  <c:v>259.0</c:v>
                </c:pt>
                <c:pt idx="233">
                  <c:v>260.0</c:v>
                </c:pt>
                <c:pt idx="234">
                  <c:v>261.0</c:v>
                </c:pt>
                <c:pt idx="235">
                  <c:v>262.0</c:v>
                </c:pt>
                <c:pt idx="236">
                  <c:v>263.0</c:v>
                </c:pt>
                <c:pt idx="237">
                  <c:v>264.0</c:v>
                </c:pt>
                <c:pt idx="238">
                  <c:v>265.0</c:v>
                </c:pt>
                <c:pt idx="239">
                  <c:v>266.0</c:v>
                </c:pt>
                <c:pt idx="240">
                  <c:v>267.0</c:v>
                </c:pt>
                <c:pt idx="241">
                  <c:v>268.0</c:v>
                </c:pt>
                <c:pt idx="242">
                  <c:v>269.0</c:v>
                </c:pt>
                <c:pt idx="243">
                  <c:v>270.0</c:v>
                </c:pt>
                <c:pt idx="244">
                  <c:v>271.0</c:v>
                </c:pt>
                <c:pt idx="245">
                  <c:v>272.0</c:v>
                </c:pt>
                <c:pt idx="246">
                  <c:v>273.0</c:v>
                </c:pt>
                <c:pt idx="247">
                  <c:v>274.0</c:v>
                </c:pt>
                <c:pt idx="248">
                  <c:v>275.0</c:v>
                </c:pt>
                <c:pt idx="249">
                  <c:v>276.0</c:v>
                </c:pt>
                <c:pt idx="250">
                  <c:v>277.0</c:v>
                </c:pt>
                <c:pt idx="251">
                  <c:v>278.0</c:v>
                </c:pt>
                <c:pt idx="252">
                  <c:v>279.0</c:v>
                </c:pt>
                <c:pt idx="253">
                  <c:v>280.0</c:v>
                </c:pt>
                <c:pt idx="254">
                  <c:v>281.0</c:v>
                </c:pt>
                <c:pt idx="255">
                  <c:v>282.0</c:v>
                </c:pt>
                <c:pt idx="256">
                  <c:v>283.0</c:v>
                </c:pt>
                <c:pt idx="257">
                  <c:v>284.0</c:v>
                </c:pt>
                <c:pt idx="258">
                  <c:v>285.0</c:v>
                </c:pt>
                <c:pt idx="259">
                  <c:v>286.0</c:v>
                </c:pt>
                <c:pt idx="260">
                  <c:v>287.0</c:v>
                </c:pt>
                <c:pt idx="261">
                  <c:v>288.0</c:v>
                </c:pt>
                <c:pt idx="262">
                  <c:v>289.0</c:v>
                </c:pt>
                <c:pt idx="263">
                  <c:v>290.0</c:v>
                </c:pt>
                <c:pt idx="264">
                  <c:v>291.0</c:v>
                </c:pt>
                <c:pt idx="265">
                  <c:v>292.0</c:v>
                </c:pt>
                <c:pt idx="266">
                  <c:v>293.0</c:v>
                </c:pt>
                <c:pt idx="267">
                  <c:v>294.0</c:v>
                </c:pt>
                <c:pt idx="268">
                  <c:v>295.0</c:v>
                </c:pt>
                <c:pt idx="269">
                  <c:v>296.0</c:v>
                </c:pt>
                <c:pt idx="270">
                  <c:v>297.0</c:v>
                </c:pt>
                <c:pt idx="271">
                  <c:v>298.0</c:v>
                </c:pt>
                <c:pt idx="272">
                  <c:v>299.0</c:v>
                </c:pt>
                <c:pt idx="273">
                  <c:v>300.0</c:v>
                </c:pt>
                <c:pt idx="274">
                  <c:v>301.0</c:v>
                </c:pt>
                <c:pt idx="275">
                  <c:v>302.0</c:v>
                </c:pt>
                <c:pt idx="276">
                  <c:v>303.0</c:v>
                </c:pt>
                <c:pt idx="277">
                  <c:v>304.0</c:v>
                </c:pt>
                <c:pt idx="278">
                  <c:v>305.0</c:v>
                </c:pt>
                <c:pt idx="279">
                  <c:v>306.0</c:v>
                </c:pt>
                <c:pt idx="280">
                  <c:v>307.0</c:v>
                </c:pt>
                <c:pt idx="281">
                  <c:v>308.0</c:v>
                </c:pt>
                <c:pt idx="282">
                  <c:v>309.0</c:v>
                </c:pt>
                <c:pt idx="283">
                  <c:v>310.0</c:v>
                </c:pt>
                <c:pt idx="284">
                  <c:v>311.0</c:v>
                </c:pt>
                <c:pt idx="285">
                  <c:v>312.0</c:v>
                </c:pt>
                <c:pt idx="286">
                  <c:v>313.0</c:v>
                </c:pt>
                <c:pt idx="287">
                  <c:v>314.0</c:v>
                </c:pt>
                <c:pt idx="288">
                  <c:v>315.0</c:v>
                </c:pt>
                <c:pt idx="289">
                  <c:v>316.0</c:v>
                </c:pt>
                <c:pt idx="290">
                  <c:v>317.0</c:v>
                </c:pt>
                <c:pt idx="291">
                  <c:v>318.0</c:v>
                </c:pt>
                <c:pt idx="292">
                  <c:v>319.0</c:v>
                </c:pt>
                <c:pt idx="293">
                  <c:v>321.0</c:v>
                </c:pt>
                <c:pt idx="294">
                  <c:v>322.0</c:v>
                </c:pt>
                <c:pt idx="295">
                  <c:v>324.0</c:v>
                </c:pt>
                <c:pt idx="296">
                  <c:v>325.0</c:v>
                </c:pt>
                <c:pt idx="297">
                  <c:v>326.0</c:v>
                </c:pt>
                <c:pt idx="298">
                  <c:v>327.0</c:v>
                </c:pt>
                <c:pt idx="299">
                  <c:v>328.0</c:v>
                </c:pt>
                <c:pt idx="300">
                  <c:v>329.0</c:v>
                </c:pt>
                <c:pt idx="301">
                  <c:v>330.0</c:v>
                </c:pt>
                <c:pt idx="302">
                  <c:v>331.0</c:v>
                </c:pt>
                <c:pt idx="303">
                  <c:v>332.0</c:v>
                </c:pt>
                <c:pt idx="304">
                  <c:v>333.0</c:v>
                </c:pt>
                <c:pt idx="305">
                  <c:v>334.0</c:v>
                </c:pt>
                <c:pt idx="306">
                  <c:v>335.0</c:v>
                </c:pt>
                <c:pt idx="307">
                  <c:v>336.0</c:v>
                </c:pt>
                <c:pt idx="308">
                  <c:v>337.0</c:v>
                </c:pt>
                <c:pt idx="309">
                  <c:v>338.0</c:v>
                </c:pt>
                <c:pt idx="310">
                  <c:v>339.0</c:v>
                </c:pt>
                <c:pt idx="311">
                  <c:v>340.0</c:v>
                </c:pt>
                <c:pt idx="312">
                  <c:v>341.0</c:v>
                </c:pt>
                <c:pt idx="313">
                  <c:v>342.0</c:v>
                </c:pt>
                <c:pt idx="314">
                  <c:v>343.0</c:v>
                </c:pt>
                <c:pt idx="315">
                  <c:v>344.0</c:v>
                </c:pt>
                <c:pt idx="316">
                  <c:v>345.0</c:v>
                </c:pt>
                <c:pt idx="317">
                  <c:v>346.0</c:v>
                </c:pt>
                <c:pt idx="318">
                  <c:v>347.0</c:v>
                </c:pt>
                <c:pt idx="319">
                  <c:v>348.0</c:v>
                </c:pt>
                <c:pt idx="320">
                  <c:v>349.0</c:v>
                </c:pt>
                <c:pt idx="321">
                  <c:v>350.0</c:v>
                </c:pt>
                <c:pt idx="322">
                  <c:v>351.0</c:v>
                </c:pt>
                <c:pt idx="323">
                  <c:v>352.0</c:v>
                </c:pt>
                <c:pt idx="324">
                  <c:v>353.0</c:v>
                </c:pt>
                <c:pt idx="325">
                  <c:v>354.0</c:v>
                </c:pt>
                <c:pt idx="326">
                  <c:v>355.0</c:v>
                </c:pt>
                <c:pt idx="327">
                  <c:v>356.0</c:v>
                </c:pt>
                <c:pt idx="328">
                  <c:v>357.0</c:v>
                </c:pt>
                <c:pt idx="329">
                  <c:v>358.0</c:v>
                </c:pt>
                <c:pt idx="330">
                  <c:v>359.0</c:v>
                </c:pt>
                <c:pt idx="331">
                  <c:v>360.0</c:v>
                </c:pt>
                <c:pt idx="332">
                  <c:v>361.0</c:v>
                </c:pt>
                <c:pt idx="333">
                  <c:v>362.0</c:v>
                </c:pt>
                <c:pt idx="334">
                  <c:v>364.0</c:v>
                </c:pt>
                <c:pt idx="335">
                  <c:v>365.0</c:v>
                </c:pt>
                <c:pt idx="336">
                  <c:v>366.0</c:v>
                </c:pt>
                <c:pt idx="337">
                  <c:v>367.0</c:v>
                </c:pt>
                <c:pt idx="338">
                  <c:v>368.0</c:v>
                </c:pt>
                <c:pt idx="339">
                  <c:v>369.0</c:v>
                </c:pt>
                <c:pt idx="340">
                  <c:v>370.0</c:v>
                </c:pt>
                <c:pt idx="341">
                  <c:v>371.0</c:v>
                </c:pt>
                <c:pt idx="342">
                  <c:v>372.0</c:v>
                </c:pt>
                <c:pt idx="343">
                  <c:v>373.0</c:v>
                </c:pt>
                <c:pt idx="344">
                  <c:v>374.0</c:v>
                </c:pt>
                <c:pt idx="345">
                  <c:v>375.0</c:v>
                </c:pt>
                <c:pt idx="346">
                  <c:v>376.0</c:v>
                </c:pt>
                <c:pt idx="347">
                  <c:v>377.0</c:v>
                </c:pt>
                <c:pt idx="348">
                  <c:v>378.0</c:v>
                </c:pt>
                <c:pt idx="349">
                  <c:v>379.0</c:v>
                </c:pt>
                <c:pt idx="350">
                  <c:v>380.0</c:v>
                </c:pt>
                <c:pt idx="351">
                  <c:v>381.0</c:v>
                </c:pt>
                <c:pt idx="352">
                  <c:v>382.0</c:v>
                </c:pt>
                <c:pt idx="353">
                  <c:v>383.0</c:v>
                </c:pt>
                <c:pt idx="354">
                  <c:v>384.0</c:v>
                </c:pt>
                <c:pt idx="355">
                  <c:v>385.0</c:v>
                </c:pt>
                <c:pt idx="356">
                  <c:v>386.0</c:v>
                </c:pt>
                <c:pt idx="357">
                  <c:v>387.0</c:v>
                </c:pt>
                <c:pt idx="358">
                  <c:v>388.0</c:v>
                </c:pt>
                <c:pt idx="359">
                  <c:v>389.0</c:v>
                </c:pt>
                <c:pt idx="360">
                  <c:v>390.0</c:v>
                </c:pt>
                <c:pt idx="361">
                  <c:v>391.0</c:v>
                </c:pt>
                <c:pt idx="362">
                  <c:v>392.0</c:v>
                </c:pt>
                <c:pt idx="363">
                  <c:v>393.0</c:v>
                </c:pt>
                <c:pt idx="364">
                  <c:v>394.0</c:v>
                </c:pt>
                <c:pt idx="365">
                  <c:v>395.0</c:v>
                </c:pt>
                <c:pt idx="366">
                  <c:v>396.0</c:v>
                </c:pt>
                <c:pt idx="367">
                  <c:v>397.0</c:v>
                </c:pt>
                <c:pt idx="368">
                  <c:v>398.0</c:v>
                </c:pt>
                <c:pt idx="369">
                  <c:v>399.0</c:v>
                </c:pt>
                <c:pt idx="370">
                  <c:v>400.0</c:v>
                </c:pt>
                <c:pt idx="371">
                  <c:v>401.0</c:v>
                </c:pt>
                <c:pt idx="372">
                  <c:v>402.0</c:v>
                </c:pt>
                <c:pt idx="373">
                  <c:v>403.0</c:v>
                </c:pt>
                <c:pt idx="374">
                  <c:v>404.0</c:v>
                </c:pt>
                <c:pt idx="375">
                  <c:v>405.0</c:v>
                </c:pt>
                <c:pt idx="376">
                  <c:v>406.0</c:v>
                </c:pt>
                <c:pt idx="377">
                  <c:v>407.0</c:v>
                </c:pt>
                <c:pt idx="378">
                  <c:v>408.0</c:v>
                </c:pt>
                <c:pt idx="379">
                  <c:v>409.0</c:v>
                </c:pt>
                <c:pt idx="380">
                  <c:v>410.0</c:v>
                </c:pt>
                <c:pt idx="381">
                  <c:v>411.0</c:v>
                </c:pt>
                <c:pt idx="382">
                  <c:v>412.0</c:v>
                </c:pt>
                <c:pt idx="383">
                  <c:v>413.0</c:v>
                </c:pt>
                <c:pt idx="384">
                  <c:v>414.0</c:v>
                </c:pt>
                <c:pt idx="385">
                  <c:v>415.0</c:v>
                </c:pt>
                <c:pt idx="386">
                  <c:v>416.0</c:v>
                </c:pt>
                <c:pt idx="387">
                  <c:v>417.0</c:v>
                </c:pt>
                <c:pt idx="388">
                  <c:v>418.0</c:v>
                </c:pt>
                <c:pt idx="389">
                  <c:v>419.0</c:v>
                </c:pt>
                <c:pt idx="390">
                  <c:v>420.0</c:v>
                </c:pt>
                <c:pt idx="391">
                  <c:v>421.0</c:v>
                </c:pt>
                <c:pt idx="392">
                  <c:v>422.0</c:v>
                </c:pt>
                <c:pt idx="393">
                  <c:v>423.0</c:v>
                </c:pt>
                <c:pt idx="394">
                  <c:v>424.0</c:v>
                </c:pt>
                <c:pt idx="395">
                  <c:v>425.0</c:v>
                </c:pt>
                <c:pt idx="396">
                  <c:v>426.0</c:v>
                </c:pt>
                <c:pt idx="397">
                  <c:v>427.0</c:v>
                </c:pt>
                <c:pt idx="398">
                  <c:v>428.0</c:v>
                </c:pt>
                <c:pt idx="399">
                  <c:v>429.0</c:v>
                </c:pt>
                <c:pt idx="400">
                  <c:v>430.0</c:v>
                </c:pt>
                <c:pt idx="401">
                  <c:v>431.0</c:v>
                </c:pt>
                <c:pt idx="402">
                  <c:v>432.0</c:v>
                </c:pt>
                <c:pt idx="403">
                  <c:v>433.0</c:v>
                </c:pt>
                <c:pt idx="404">
                  <c:v>434.0</c:v>
                </c:pt>
                <c:pt idx="405">
                  <c:v>435.0</c:v>
                </c:pt>
                <c:pt idx="406">
                  <c:v>436.0</c:v>
                </c:pt>
                <c:pt idx="407">
                  <c:v>437.0</c:v>
                </c:pt>
                <c:pt idx="408">
                  <c:v>438.0</c:v>
                </c:pt>
                <c:pt idx="409">
                  <c:v>439.0</c:v>
                </c:pt>
                <c:pt idx="410">
                  <c:v>440.0</c:v>
                </c:pt>
                <c:pt idx="411">
                  <c:v>441.0</c:v>
                </c:pt>
                <c:pt idx="412">
                  <c:v>442.0</c:v>
                </c:pt>
                <c:pt idx="413">
                  <c:v>443.0</c:v>
                </c:pt>
                <c:pt idx="414">
                  <c:v>444.0</c:v>
                </c:pt>
                <c:pt idx="415">
                  <c:v>445.0</c:v>
                </c:pt>
                <c:pt idx="416">
                  <c:v>446.0</c:v>
                </c:pt>
                <c:pt idx="417">
                  <c:v>447.0</c:v>
                </c:pt>
                <c:pt idx="418">
                  <c:v>448.0</c:v>
                </c:pt>
                <c:pt idx="419">
                  <c:v>449.0</c:v>
                </c:pt>
                <c:pt idx="420">
                  <c:v>450.0</c:v>
                </c:pt>
                <c:pt idx="421">
                  <c:v>451.0</c:v>
                </c:pt>
                <c:pt idx="422">
                  <c:v>452.0</c:v>
                </c:pt>
                <c:pt idx="423">
                  <c:v>453.0</c:v>
                </c:pt>
                <c:pt idx="424">
                  <c:v>454.0</c:v>
                </c:pt>
                <c:pt idx="425">
                  <c:v>455.0</c:v>
                </c:pt>
                <c:pt idx="426">
                  <c:v>456.0</c:v>
                </c:pt>
                <c:pt idx="427">
                  <c:v>457.0</c:v>
                </c:pt>
                <c:pt idx="428">
                  <c:v>458.0</c:v>
                </c:pt>
                <c:pt idx="429">
                  <c:v>459.0</c:v>
                </c:pt>
                <c:pt idx="430">
                  <c:v>460.0</c:v>
                </c:pt>
                <c:pt idx="431">
                  <c:v>461.0</c:v>
                </c:pt>
                <c:pt idx="432">
                  <c:v>462.0</c:v>
                </c:pt>
                <c:pt idx="433">
                  <c:v>463.0</c:v>
                </c:pt>
                <c:pt idx="434">
                  <c:v>464.0</c:v>
                </c:pt>
                <c:pt idx="435">
                  <c:v>465.0</c:v>
                </c:pt>
                <c:pt idx="436">
                  <c:v>466.0</c:v>
                </c:pt>
                <c:pt idx="437">
                  <c:v>467.0</c:v>
                </c:pt>
                <c:pt idx="438">
                  <c:v>468.0</c:v>
                </c:pt>
                <c:pt idx="439">
                  <c:v>469.0</c:v>
                </c:pt>
                <c:pt idx="440">
                  <c:v>470.0</c:v>
                </c:pt>
                <c:pt idx="441">
                  <c:v>471.0</c:v>
                </c:pt>
                <c:pt idx="442">
                  <c:v>472.0</c:v>
                </c:pt>
                <c:pt idx="443">
                  <c:v>473.0</c:v>
                </c:pt>
                <c:pt idx="444">
                  <c:v>474.0</c:v>
                </c:pt>
                <c:pt idx="445">
                  <c:v>475.0</c:v>
                </c:pt>
                <c:pt idx="446">
                  <c:v>476.0</c:v>
                </c:pt>
                <c:pt idx="447">
                  <c:v>477.0</c:v>
                </c:pt>
                <c:pt idx="448">
                  <c:v>478.0</c:v>
                </c:pt>
                <c:pt idx="449">
                  <c:v>479.0</c:v>
                </c:pt>
                <c:pt idx="450">
                  <c:v>480.0</c:v>
                </c:pt>
                <c:pt idx="451">
                  <c:v>481.0</c:v>
                </c:pt>
                <c:pt idx="452">
                  <c:v>482.0</c:v>
                </c:pt>
                <c:pt idx="453">
                  <c:v>483.0</c:v>
                </c:pt>
                <c:pt idx="454">
                  <c:v>484.0</c:v>
                </c:pt>
                <c:pt idx="455">
                  <c:v>485.0</c:v>
                </c:pt>
                <c:pt idx="456">
                  <c:v>486.0</c:v>
                </c:pt>
                <c:pt idx="457">
                  <c:v>487.0</c:v>
                </c:pt>
                <c:pt idx="458">
                  <c:v>488.0</c:v>
                </c:pt>
                <c:pt idx="459">
                  <c:v>489.0</c:v>
                </c:pt>
                <c:pt idx="460">
                  <c:v>490.0</c:v>
                </c:pt>
                <c:pt idx="461">
                  <c:v>491.0</c:v>
                </c:pt>
                <c:pt idx="462">
                  <c:v>492.0</c:v>
                </c:pt>
                <c:pt idx="463">
                  <c:v>493.0</c:v>
                </c:pt>
                <c:pt idx="464">
                  <c:v>494.0</c:v>
                </c:pt>
                <c:pt idx="465">
                  <c:v>495.0</c:v>
                </c:pt>
                <c:pt idx="466">
                  <c:v>496.0</c:v>
                </c:pt>
                <c:pt idx="467">
                  <c:v>497.0</c:v>
                </c:pt>
                <c:pt idx="468">
                  <c:v>498.0</c:v>
                </c:pt>
                <c:pt idx="469">
                  <c:v>499.0</c:v>
                </c:pt>
                <c:pt idx="470">
                  <c:v>500.0</c:v>
                </c:pt>
                <c:pt idx="471">
                  <c:v>501.0</c:v>
                </c:pt>
                <c:pt idx="472">
                  <c:v>502.0</c:v>
                </c:pt>
                <c:pt idx="473">
                  <c:v>503.0</c:v>
                </c:pt>
                <c:pt idx="474">
                  <c:v>504.0</c:v>
                </c:pt>
                <c:pt idx="475">
                  <c:v>505.0</c:v>
                </c:pt>
                <c:pt idx="476">
                  <c:v>506.0</c:v>
                </c:pt>
                <c:pt idx="477">
                  <c:v>507.0</c:v>
                </c:pt>
                <c:pt idx="478">
                  <c:v>508.0</c:v>
                </c:pt>
                <c:pt idx="479">
                  <c:v>509.0</c:v>
                </c:pt>
                <c:pt idx="480">
                  <c:v>510.0</c:v>
                </c:pt>
                <c:pt idx="481">
                  <c:v>511.0</c:v>
                </c:pt>
                <c:pt idx="482">
                  <c:v>512.0</c:v>
                </c:pt>
                <c:pt idx="483">
                  <c:v>513.0</c:v>
                </c:pt>
                <c:pt idx="484">
                  <c:v>514.0</c:v>
                </c:pt>
                <c:pt idx="485">
                  <c:v>515.0</c:v>
                </c:pt>
                <c:pt idx="486">
                  <c:v>516.0</c:v>
                </c:pt>
                <c:pt idx="487">
                  <c:v>517.0</c:v>
                </c:pt>
                <c:pt idx="488">
                  <c:v>518.0</c:v>
                </c:pt>
                <c:pt idx="489">
                  <c:v>519.0</c:v>
                </c:pt>
                <c:pt idx="490">
                  <c:v>520.0</c:v>
                </c:pt>
                <c:pt idx="491">
                  <c:v>521.0</c:v>
                </c:pt>
                <c:pt idx="492">
                  <c:v>522.0</c:v>
                </c:pt>
                <c:pt idx="493">
                  <c:v>523.0</c:v>
                </c:pt>
                <c:pt idx="494">
                  <c:v>524.0</c:v>
                </c:pt>
                <c:pt idx="495">
                  <c:v>525.0</c:v>
                </c:pt>
                <c:pt idx="496">
                  <c:v>526.0</c:v>
                </c:pt>
                <c:pt idx="497">
                  <c:v>527.0</c:v>
                </c:pt>
                <c:pt idx="498">
                  <c:v>528.0</c:v>
                </c:pt>
                <c:pt idx="499">
                  <c:v>529.0</c:v>
                </c:pt>
                <c:pt idx="500">
                  <c:v>530.0</c:v>
                </c:pt>
                <c:pt idx="501">
                  <c:v>531.0</c:v>
                </c:pt>
                <c:pt idx="502">
                  <c:v>532.0</c:v>
                </c:pt>
                <c:pt idx="503">
                  <c:v>533.0</c:v>
                </c:pt>
                <c:pt idx="504">
                  <c:v>534.0</c:v>
                </c:pt>
                <c:pt idx="505">
                  <c:v>535.0</c:v>
                </c:pt>
                <c:pt idx="506">
                  <c:v>536.0</c:v>
                </c:pt>
                <c:pt idx="507">
                  <c:v>537.0</c:v>
                </c:pt>
                <c:pt idx="508">
                  <c:v>538.0</c:v>
                </c:pt>
                <c:pt idx="509">
                  <c:v>539.0</c:v>
                </c:pt>
                <c:pt idx="510">
                  <c:v>540.0</c:v>
                </c:pt>
                <c:pt idx="511">
                  <c:v>541.0</c:v>
                </c:pt>
                <c:pt idx="512">
                  <c:v>542.0</c:v>
                </c:pt>
                <c:pt idx="513">
                  <c:v>543.0</c:v>
                </c:pt>
                <c:pt idx="514">
                  <c:v>544.0</c:v>
                </c:pt>
                <c:pt idx="515">
                  <c:v>545.0</c:v>
                </c:pt>
                <c:pt idx="516">
                  <c:v>546.0</c:v>
                </c:pt>
                <c:pt idx="517">
                  <c:v>547.0</c:v>
                </c:pt>
                <c:pt idx="518">
                  <c:v>548.0</c:v>
                </c:pt>
                <c:pt idx="519">
                  <c:v>549.0</c:v>
                </c:pt>
                <c:pt idx="520">
                  <c:v>550.0</c:v>
                </c:pt>
                <c:pt idx="521">
                  <c:v>551.0</c:v>
                </c:pt>
                <c:pt idx="522">
                  <c:v>552.0</c:v>
                </c:pt>
                <c:pt idx="523">
                  <c:v>553.0</c:v>
                </c:pt>
                <c:pt idx="524">
                  <c:v>554.0</c:v>
                </c:pt>
                <c:pt idx="525">
                  <c:v>555.0</c:v>
                </c:pt>
                <c:pt idx="526">
                  <c:v>556.0</c:v>
                </c:pt>
                <c:pt idx="527">
                  <c:v>557.0</c:v>
                </c:pt>
                <c:pt idx="528">
                  <c:v>558.0</c:v>
                </c:pt>
                <c:pt idx="529">
                  <c:v>559.0</c:v>
                </c:pt>
                <c:pt idx="530">
                  <c:v>560.0</c:v>
                </c:pt>
                <c:pt idx="531">
                  <c:v>561.0</c:v>
                </c:pt>
                <c:pt idx="532">
                  <c:v>562.0</c:v>
                </c:pt>
                <c:pt idx="533">
                  <c:v>563.0</c:v>
                </c:pt>
                <c:pt idx="534">
                  <c:v>564.0</c:v>
                </c:pt>
                <c:pt idx="535">
                  <c:v>565.0</c:v>
                </c:pt>
                <c:pt idx="536">
                  <c:v>566.0</c:v>
                </c:pt>
                <c:pt idx="537">
                  <c:v>567.0</c:v>
                </c:pt>
                <c:pt idx="538">
                  <c:v>568.0</c:v>
                </c:pt>
                <c:pt idx="539">
                  <c:v>569.0</c:v>
                </c:pt>
                <c:pt idx="540">
                  <c:v>570.0</c:v>
                </c:pt>
                <c:pt idx="541">
                  <c:v>571.0</c:v>
                </c:pt>
                <c:pt idx="542">
                  <c:v>572.0</c:v>
                </c:pt>
                <c:pt idx="543">
                  <c:v>573.0</c:v>
                </c:pt>
                <c:pt idx="544">
                  <c:v>574.0</c:v>
                </c:pt>
                <c:pt idx="545">
                  <c:v>575.0</c:v>
                </c:pt>
                <c:pt idx="546">
                  <c:v>576.0</c:v>
                </c:pt>
                <c:pt idx="547">
                  <c:v>577.0</c:v>
                </c:pt>
                <c:pt idx="548">
                  <c:v>578.0</c:v>
                </c:pt>
                <c:pt idx="549">
                  <c:v>579.0</c:v>
                </c:pt>
                <c:pt idx="550">
                  <c:v>580.0</c:v>
                </c:pt>
                <c:pt idx="551">
                  <c:v>581.0</c:v>
                </c:pt>
                <c:pt idx="552">
                  <c:v>582.0</c:v>
                </c:pt>
                <c:pt idx="553">
                  <c:v>583.0</c:v>
                </c:pt>
                <c:pt idx="554">
                  <c:v>584.0</c:v>
                </c:pt>
                <c:pt idx="555">
                  <c:v>585.0</c:v>
                </c:pt>
                <c:pt idx="556">
                  <c:v>586.0</c:v>
                </c:pt>
                <c:pt idx="557">
                  <c:v>587.0</c:v>
                </c:pt>
                <c:pt idx="558">
                  <c:v>588.0</c:v>
                </c:pt>
                <c:pt idx="559">
                  <c:v>589.0</c:v>
                </c:pt>
                <c:pt idx="560">
                  <c:v>590.0</c:v>
                </c:pt>
                <c:pt idx="561">
                  <c:v>591.0</c:v>
                </c:pt>
                <c:pt idx="562">
                  <c:v>592.0</c:v>
                </c:pt>
                <c:pt idx="563">
                  <c:v>593.0</c:v>
                </c:pt>
                <c:pt idx="564">
                  <c:v>594.0</c:v>
                </c:pt>
                <c:pt idx="565">
                  <c:v>595.0</c:v>
                </c:pt>
                <c:pt idx="566">
                  <c:v>596.0</c:v>
                </c:pt>
                <c:pt idx="567">
                  <c:v>597.0</c:v>
                </c:pt>
                <c:pt idx="568">
                  <c:v>598.0</c:v>
                </c:pt>
                <c:pt idx="569">
                  <c:v>599.0</c:v>
                </c:pt>
                <c:pt idx="570">
                  <c:v>600.0</c:v>
                </c:pt>
                <c:pt idx="571">
                  <c:v>601.0</c:v>
                </c:pt>
                <c:pt idx="572">
                  <c:v>602.0</c:v>
                </c:pt>
                <c:pt idx="573">
                  <c:v>603.0</c:v>
                </c:pt>
                <c:pt idx="574">
                  <c:v>604.0</c:v>
                </c:pt>
                <c:pt idx="575">
                  <c:v>605.0</c:v>
                </c:pt>
                <c:pt idx="576">
                  <c:v>606.0</c:v>
                </c:pt>
                <c:pt idx="577">
                  <c:v>607.0</c:v>
                </c:pt>
                <c:pt idx="578">
                  <c:v>608.0</c:v>
                </c:pt>
                <c:pt idx="579">
                  <c:v>609.0</c:v>
                </c:pt>
                <c:pt idx="580">
                  <c:v>610.0</c:v>
                </c:pt>
                <c:pt idx="581">
                  <c:v>611.0</c:v>
                </c:pt>
                <c:pt idx="582">
                  <c:v>612.0</c:v>
                </c:pt>
                <c:pt idx="583">
                  <c:v>613.0</c:v>
                </c:pt>
                <c:pt idx="584">
                  <c:v>614.0</c:v>
                </c:pt>
                <c:pt idx="585">
                  <c:v>615.0</c:v>
                </c:pt>
                <c:pt idx="586">
                  <c:v>616.0</c:v>
                </c:pt>
                <c:pt idx="587">
                  <c:v>617.0</c:v>
                </c:pt>
                <c:pt idx="588">
                  <c:v>618.0</c:v>
                </c:pt>
                <c:pt idx="589">
                  <c:v>619.0</c:v>
                </c:pt>
                <c:pt idx="590">
                  <c:v>620.0</c:v>
                </c:pt>
                <c:pt idx="591">
                  <c:v>622.0</c:v>
                </c:pt>
                <c:pt idx="592">
                  <c:v>626.0</c:v>
                </c:pt>
                <c:pt idx="593">
                  <c:v>627.0</c:v>
                </c:pt>
                <c:pt idx="594">
                  <c:v>628.0</c:v>
                </c:pt>
                <c:pt idx="595">
                  <c:v>630.0</c:v>
                </c:pt>
                <c:pt idx="596">
                  <c:v>631.0</c:v>
                </c:pt>
                <c:pt idx="597">
                  <c:v>632.0</c:v>
                </c:pt>
                <c:pt idx="598">
                  <c:v>633.0</c:v>
                </c:pt>
                <c:pt idx="599">
                  <c:v>634.0</c:v>
                </c:pt>
                <c:pt idx="600">
                  <c:v>635.0</c:v>
                </c:pt>
                <c:pt idx="601">
                  <c:v>637.0</c:v>
                </c:pt>
                <c:pt idx="602">
                  <c:v>638.0</c:v>
                </c:pt>
                <c:pt idx="603">
                  <c:v>639.0</c:v>
                </c:pt>
                <c:pt idx="604">
                  <c:v>641.0</c:v>
                </c:pt>
                <c:pt idx="605">
                  <c:v>642.0</c:v>
                </c:pt>
                <c:pt idx="606">
                  <c:v>645.0</c:v>
                </c:pt>
                <c:pt idx="607">
                  <c:v>646.0</c:v>
                </c:pt>
                <c:pt idx="608">
                  <c:v>647.0</c:v>
                </c:pt>
                <c:pt idx="609">
                  <c:v>648.0</c:v>
                </c:pt>
                <c:pt idx="610">
                  <c:v>649.0</c:v>
                </c:pt>
                <c:pt idx="611">
                  <c:v>650.0</c:v>
                </c:pt>
                <c:pt idx="612">
                  <c:v>651.0</c:v>
                </c:pt>
                <c:pt idx="613">
                  <c:v>652.0</c:v>
                </c:pt>
                <c:pt idx="614">
                  <c:v>653.0</c:v>
                </c:pt>
                <c:pt idx="615">
                  <c:v>655.0</c:v>
                </c:pt>
                <c:pt idx="616">
                  <c:v>656.0</c:v>
                </c:pt>
                <c:pt idx="617">
                  <c:v>657.0</c:v>
                </c:pt>
                <c:pt idx="618">
                  <c:v>658.0</c:v>
                </c:pt>
                <c:pt idx="619">
                  <c:v>659.0</c:v>
                </c:pt>
                <c:pt idx="620">
                  <c:v>660.0</c:v>
                </c:pt>
                <c:pt idx="621">
                  <c:v>661.0</c:v>
                </c:pt>
                <c:pt idx="622">
                  <c:v>662.0</c:v>
                </c:pt>
                <c:pt idx="623">
                  <c:v>663.0</c:v>
                </c:pt>
                <c:pt idx="624">
                  <c:v>665.0</c:v>
                </c:pt>
                <c:pt idx="625">
                  <c:v>666.0</c:v>
                </c:pt>
                <c:pt idx="626">
                  <c:v>667.0</c:v>
                </c:pt>
                <c:pt idx="627">
                  <c:v>668.0</c:v>
                </c:pt>
                <c:pt idx="628">
                  <c:v>670.0</c:v>
                </c:pt>
                <c:pt idx="629">
                  <c:v>673.0</c:v>
                </c:pt>
                <c:pt idx="630">
                  <c:v>674.0</c:v>
                </c:pt>
                <c:pt idx="631">
                  <c:v>675.0</c:v>
                </c:pt>
                <c:pt idx="632">
                  <c:v>676.0</c:v>
                </c:pt>
                <c:pt idx="633">
                  <c:v>677.0</c:v>
                </c:pt>
                <c:pt idx="634">
                  <c:v>678.0</c:v>
                </c:pt>
                <c:pt idx="635">
                  <c:v>679.0</c:v>
                </c:pt>
                <c:pt idx="636">
                  <c:v>680.0</c:v>
                </c:pt>
                <c:pt idx="637">
                  <c:v>681.0</c:v>
                </c:pt>
                <c:pt idx="638">
                  <c:v>682.0</c:v>
                </c:pt>
                <c:pt idx="639">
                  <c:v>683.0</c:v>
                </c:pt>
                <c:pt idx="640">
                  <c:v>684.0</c:v>
                </c:pt>
                <c:pt idx="641">
                  <c:v>685.0</c:v>
                </c:pt>
                <c:pt idx="642">
                  <c:v>686.0</c:v>
                </c:pt>
                <c:pt idx="643">
                  <c:v>687.0</c:v>
                </c:pt>
                <c:pt idx="644">
                  <c:v>688.0</c:v>
                </c:pt>
                <c:pt idx="645">
                  <c:v>689.0</c:v>
                </c:pt>
                <c:pt idx="646">
                  <c:v>690.0</c:v>
                </c:pt>
                <c:pt idx="647">
                  <c:v>691.0</c:v>
                </c:pt>
                <c:pt idx="648">
                  <c:v>692.0</c:v>
                </c:pt>
                <c:pt idx="649">
                  <c:v>693.0</c:v>
                </c:pt>
                <c:pt idx="650">
                  <c:v>694.0</c:v>
                </c:pt>
                <c:pt idx="651">
                  <c:v>695.0</c:v>
                </c:pt>
                <c:pt idx="652">
                  <c:v>696.0</c:v>
                </c:pt>
                <c:pt idx="653">
                  <c:v>697.0</c:v>
                </c:pt>
                <c:pt idx="654">
                  <c:v>698.0</c:v>
                </c:pt>
                <c:pt idx="655">
                  <c:v>699.0</c:v>
                </c:pt>
                <c:pt idx="656">
                  <c:v>700.0</c:v>
                </c:pt>
                <c:pt idx="657">
                  <c:v>701.0</c:v>
                </c:pt>
                <c:pt idx="658">
                  <c:v>702.0</c:v>
                </c:pt>
                <c:pt idx="659">
                  <c:v>703.0</c:v>
                </c:pt>
                <c:pt idx="660">
                  <c:v>704.0</c:v>
                </c:pt>
                <c:pt idx="661">
                  <c:v>705.0</c:v>
                </c:pt>
                <c:pt idx="662">
                  <c:v>706.0</c:v>
                </c:pt>
                <c:pt idx="663">
                  <c:v>707.0</c:v>
                </c:pt>
                <c:pt idx="664">
                  <c:v>708.0</c:v>
                </c:pt>
                <c:pt idx="665">
                  <c:v>709.0</c:v>
                </c:pt>
                <c:pt idx="666">
                  <c:v>710.0</c:v>
                </c:pt>
                <c:pt idx="667">
                  <c:v>711.0</c:v>
                </c:pt>
                <c:pt idx="668">
                  <c:v>712.0</c:v>
                </c:pt>
                <c:pt idx="669">
                  <c:v>713.0</c:v>
                </c:pt>
                <c:pt idx="670">
                  <c:v>714.0</c:v>
                </c:pt>
                <c:pt idx="671">
                  <c:v>715.0</c:v>
                </c:pt>
                <c:pt idx="672">
                  <c:v>716.0</c:v>
                </c:pt>
                <c:pt idx="673">
                  <c:v>717.0</c:v>
                </c:pt>
                <c:pt idx="674">
                  <c:v>718.0</c:v>
                </c:pt>
                <c:pt idx="675">
                  <c:v>719.0</c:v>
                </c:pt>
                <c:pt idx="676">
                  <c:v>720.0</c:v>
                </c:pt>
                <c:pt idx="677">
                  <c:v>721.0</c:v>
                </c:pt>
                <c:pt idx="678">
                  <c:v>723.0</c:v>
                </c:pt>
                <c:pt idx="679">
                  <c:v>724.0</c:v>
                </c:pt>
                <c:pt idx="680">
                  <c:v>725.0</c:v>
                </c:pt>
                <c:pt idx="681">
                  <c:v>726.0</c:v>
                </c:pt>
                <c:pt idx="682">
                  <c:v>727.0</c:v>
                </c:pt>
                <c:pt idx="683">
                  <c:v>728.0</c:v>
                </c:pt>
                <c:pt idx="684">
                  <c:v>729.0</c:v>
                </c:pt>
                <c:pt idx="685">
                  <c:v>730.0</c:v>
                </c:pt>
                <c:pt idx="686">
                  <c:v>731.0</c:v>
                </c:pt>
                <c:pt idx="687">
                  <c:v>732.0</c:v>
                </c:pt>
                <c:pt idx="688">
                  <c:v>733.0</c:v>
                </c:pt>
                <c:pt idx="689">
                  <c:v>744.0</c:v>
                </c:pt>
                <c:pt idx="690">
                  <c:v>746.0</c:v>
                </c:pt>
                <c:pt idx="691">
                  <c:v>747.0</c:v>
                </c:pt>
                <c:pt idx="692">
                  <c:v>748.0</c:v>
                </c:pt>
                <c:pt idx="693">
                  <c:v>750.0</c:v>
                </c:pt>
                <c:pt idx="694">
                  <c:v>751.0</c:v>
                </c:pt>
                <c:pt idx="695">
                  <c:v>752.0</c:v>
                </c:pt>
                <c:pt idx="696">
                  <c:v>753.0</c:v>
                </c:pt>
                <c:pt idx="697">
                  <c:v>754.0</c:v>
                </c:pt>
                <c:pt idx="698">
                  <c:v>757.0</c:v>
                </c:pt>
                <c:pt idx="699">
                  <c:v>758.0</c:v>
                </c:pt>
                <c:pt idx="700">
                  <c:v>759.0</c:v>
                </c:pt>
                <c:pt idx="701">
                  <c:v>760.0</c:v>
                </c:pt>
                <c:pt idx="702">
                  <c:v>762.0</c:v>
                </c:pt>
                <c:pt idx="703">
                  <c:v>763.0</c:v>
                </c:pt>
                <c:pt idx="704">
                  <c:v>764.0</c:v>
                </c:pt>
                <c:pt idx="705">
                  <c:v>765.0</c:v>
                </c:pt>
                <c:pt idx="706">
                  <c:v>766.0</c:v>
                </c:pt>
                <c:pt idx="707">
                  <c:v>767.0</c:v>
                </c:pt>
                <c:pt idx="708">
                  <c:v>769.0</c:v>
                </c:pt>
                <c:pt idx="709">
                  <c:v>770.0</c:v>
                </c:pt>
                <c:pt idx="710">
                  <c:v>771.0</c:v>
                </c:pt>
                <c:pt idx="711">
                  <c:v>772.0</c:v>
                </c:pt>
                <c:pt idx="712">
                  <c:v>773.0</c:v>
                </c:pt>
                <c:pt idx="713">
                  <c:v>774.0</c:v>
                </c:pt>
                <c:pt idx="714">
                  <c:v>775.0</c:v>
                </c:pt>
                <c:pt idx="715">
                  <c:v>776.0</c:v>
                </c:pt>
                <c:pt idx="716">
                  <c:v>777.0</c:v>
                </c:pt>
                <c:pt idx="717">
                  <c:v>778.0</c:v>
                </c:pt>
                <c:pt idx="718">
                  <c:v>779.0</c:v>
                </c:pt>
                <c:pt idx="719">
                  <c:v>780.0</c:v>
                </c:pt>
                <c:pt idx="720">
                  <c:v>781.0</c:v>
                </c:pt>
                <c:pt idx="721">
                  <c:v>782.0</c:v>
                </c:pt>
                <c:pt idx="722">
                  <c:v>783.0</c:v>
                </c:pt>
                <c:pt idx="723">
                  <c:v>784.0</c:v>
                </c:pt>
                <c:pt idx="724">
                  <c:v>785.0</c:v>
                </c:pt>
                <c:pt idx="725">
                  <c:v>786.0</c:v>
                </c:pt>
                <c:pt idx="726">
                  <c:v>787.0</c:v>
                </c:pt>
                <c:pt idx="727">
                  <c:v>788.0</c:v>
                </c:pt>
                <c:pt idx="728">
                  <c:v>789.0</c:v>
                </c:pt>
                <c:pt idx="729">
                  <c:v>790.0</c:v>
                </c:pt>
                <c:pt idx="730">
                  <c:v>791.0</c:v>
                </c:pt>
                <c:pt idx="731">
                  <c:v>793.0</c:v>
                </c:pt>
                <c:pt idx="732">
                  <c:v>794.0</c:v>
                </c:pt>
                <c:pt idx="733">
                  <c:v>795.0</c:v>
                </c:pt>
                <c:pt idx="734">
                  <c:v>797.0</c:v>
                </c:pt>
                <c:pt idx="735">
                  <c:v>798.0</c:v>
                </c:pt>
                <c:pt idx="736">
                  <c:v>800.0</c:v>
                </c:pt>
                <c:pt idx="737">
                  <c:v>801.0</c:v>
                </c:pt>
                <c:pt idx="738">
                  <c:v>802.0</c:v>
                </c:pt>
                <c:pt idx="739">
                  <c:v>803.0</c:v>
                </c:pt>
                <c:pt idx="740">
                  <c:v>804.0</c:v>
                </c:pt>
                <c:pt idx="741">
                  <c:v>805.0</c:v>
                </c:pt>
                <c:pt idx="742">
                  <c:v>806.0</c:v>
                </c:pt>
                <c:pt idx="743">
                  <c:v>807.0</c:v>
                </c:pt>
                <c:pt idx="744">
                  <c:v>808.0</c:v>
                </c:pt>
                <c:pt idx="745">
                  <c:v>809.0</c:v>
                </c:pt>
                <c:pt idx="746">
                  <c:v>810.0</c:v>
                </c:pt>
                <c:pt idx="747">
                  <c:v>811.0</c:v>
                </c:pt>
                <c:pt idx="748">
                  <c:v>812.0</c:v>
                </c:pt>
                <c:pt idx="749">
                  <c:v>813.0</c:v>
                </c:pt>
                <c:pt idx="750">
                  <c:v>814.0</c:v>
                </c:pt>
                <c:pt idx="751">
                  <c:v>815.0</c:v>
                </c:pt>
                <c:pt idx="752">
                  <c:v>816.0</c:v>
                </c:pt>
                <c:pt idx="753">
                  <c:v>817.0</c:v>
                </c:pt>
                <c:pt idx="754">
                  <c:v>818.0</c:v>
                </c:pt>
                <c:pt idx="755">
                  <c:v>819.0</c:v>
                </c:pt>
                <c:pt idx="756">
                  <c:v>820.0</c:v>
                </c:pt>
                <c:pt idx="757">
                  <c:v>821.0</c:v>
                </c:pt>
                <c:pt idx="758">
                  <c:v>822.0</c:v>
                </c:pt>
                <c:pt idx="759">
                  <c:v>823.0</c:v>
                </c:pt>
                <c:pt idx="760">
                  <c:v>824.0</c:v>
                </c:pt>
                <c:pt idx="761">
                  <c:v>825.0</c:v>
                </c:pt>
                <c:pt idx="762">
                  <c:v>826.0</c:v>
                </c:pt>
                <c:pt idx="763">
                  <c:v>827.0</c:v>
                </c:pt>
                <c:pt idx="764">
                  <c:v>828.0</c:v>
                </c:pt>
                <c:pt idx="765">
                  <c:v>829.0</c:v>
                </c:pt>
                <c:pt idx="766">
                  <c:v>830.0</c:v>
                </c:pt>
                <c:pt idx="767">
                  <c:v>831.0</c:v>
                </c:pt>
                <c:pt idx="768">
                  <c:v>832.0</c:v>
                </c:pt>
                <c:pt idx="769">
                  <c:v>833.0</c:v>
                </c:pt>
                <c:pt idx="770">
                  <c:v>834.0</c:v>
                </c:pt>
                <c:pt idx="771">
                  <c:v>835.0</c:v>
                </c:pt>
                <c:pt idx="772">
                  <c:v>836.0</c:v>
                </c:pt>
                <c:pt idx="773">
                  <c:v>837.0</c:v>
                </c:pt>
                <c:pt idx="774">
                  <c:v>838.0</c:v>
                </c:pt>
                <c:pt idx="775">
                  <c:v>839.0</c:v>
                </c:pt>
                <c:pt idx="776">
                  <c:v>840.0</c:v>
                </c:pt>
                <c:pt idx="777">
                  <c:v>841.0</c:v>
                </c:pt>
                <c:pt idx="778">
                  <c:v>842.0</c:v>
                </c:pt>
                <c:pt idx="779">
                  <c:v>843.0</c:v>
                </c:pt>
                <c:pt idx="780">
                  <c:v>845.0</c:v>
                </c:pt>
                <c:pt idx="781">
                  <c:v>846.0</c:v>
                </c:pt>
                <c:pt idx="782">
                  <c:v>847.0</c:v>
                </c:pt>
                <c:pt idx="783">
                  <c:v>848.0</c:v>
                </c:pt>
                <c:pt idx="784">
                  <c:v>849.0</c:v>
                </c:pt>
                <c:pt idx="785">
                  <c:v>850.0</c:v>
                </c:pt>
                <c:pt idx="786">
                  <c:v>851.0</c:v>
                </c:pt>
                <c:pt idx="787">
                  <c:v>852.0</c:v>
                </c:pt>
                <c:pt idx="788">
                  <c:v>853.0</c:v>
                </c:pt>
                <c:pt idx="789">
                  <c:v>854.0</c:v>
                </c:pt>
                <c:pt idx="790">
                  <c:v>855.0</c:v>
                </c:pt>
                <c:pt idx="791">
                  <c:v>856.0</c:v>
                </c:pt>
                <c:pt idx="792">
                  <c:v>857.0</c:v>
                </c:pt>
                <c:pt idx="793">
                  <c:v>858.0</c:v>
                </c:pt>
                <c:pt idx="794">
                  <c:v>859.0</c:v>
                </c:pt>
                <c:pt idx="795">
                  <c:v>860.0</c:v>
                </c:pt>
                <c:pt idx="796">
                  <c:v>861.0</c:v>
                </c:pt>
                <c:pt idx="797">
                  <c:v>862.0</c:v>
                </c:pt>
                <c:pt idx="798">
                  <c:v>863.0</c:v>
                </c:pt>
                <c:pt idx="799">
                  <c:v>864.0</c:v>
                </c:pt>
                <c:pt idx="800">
                  <c:v>865.0</c:v>
                </c:pt>
                <c:pt idx="801">
                  <c:v>866.0</c:v>
                </c:pt>
                <c:pt idx="802">
                  <c:v>867.0</c:v>
                </c:pt>
                <c:pt idx="803">
                  <c:v>868.0</c:v>
                </c:pt>
                <c:pt idx="804">
                  <c:v>869.0</c:v>
                </c:pt>
                <c:pt idx="805">
                  <c:v>870.0</c:v>
                </c:pt>
                <c:pt idx="806">
                  <c:v>871.0</c:v>
                </c:pt>
                <c:pt idx="807">
                  <c:v>872.0</c:v>
                </c:pt>
                <c:pt idx="808">
                  <c:v>873.0</c:v>
                </c:pt>
                <c:pt idx="809">
                  <c:v>874.0</c:v>
                </c:pt>
                <c:pt idx="810">
                  <c:v>875.0</c:v>
                </c:pt>
                <c:pt idx="811">
                  <c:v>876.0</c:v>
                </c:pt>
                <c:pt idx="812">
                  <c:v>877.0</c:v>
                </c:pt>
                <c:pt idx="813">
                  <c:v>878.0</c:v>
                </c:pt>
                <c:pt idx="814">
                  <c:v>879.0</c:v>
                </c:pt>
                <c:pt idx="815">
                  <c:v>880.0</c:v>
                </c:pt>
                <c:pt idx="816">
                  <c:v>881.0</c:v>
                </c:pt>
                <c:pt idx="817">
                  <c:v>882.0</c:v>
                </c:pt>
                <c:pt idx="818">
                  <c:v>883.0</c:v>
                </c:pt>
                <c:pt idx="819">
                  <c:v>884.0</c:v>
                </c:pt>
                <c:pt idx="820">
                  <c:v>885.0</c:v>
                </c:pt>
                <c:pt idx="821">
                  <c:v>886.0</c:v>
                </c:pt>
                <c:pt idx="822">
                  <c:v>887.0</c:v>
                </c:pt>
                <c:pt idx="823">
                  <c:v>888.0</c:v>
                </c:pt>
                <c:pt idx="824">
                  <c:v>889.0</c:v>
                </c:pt>
                <c:pt idx="825">
                  <c:v>890.0</c:v>
                </c:pt>
                <c:pt idx="826">
                  <c:v>891.0</c:v>
                </c:pt>
                <c:pt idx="827">
                  <c:v>892.0</c:v>
                </c:pt>
                <c:pt idx="828">
                  <c:v>893.0</c:v>
                </c:pt>
                <c:pt idx="829">
                  <c:v>894.0</c:v>
                </c:pt>
                <c:pt idx="830">
                  <c:v>896.0</c:v>
                </c:pt>
                <c:pt idx="831">
                  <c:v>897.0</c:v>
                </c:pt>
                <c:pt idx="832">
                  <c:v>898.0</c:v>
                </c:pt>
                <c:pt idx="833">
                  <c:v>900.0</c:v>
                </c:pt>
                <c:pt idx="834">
                  <c:v>903.0</c:v>
                </c:pt>
                <c:pt idx="835">
                  <c:v>904.0</c:v>
                </c:pt>
                <c:pt idx="836">
                  <c:v>905.0</c:v>
                </c:pt>
                <c:pt idx="837">
                  <c:v>906.0</c:v>
                </c:pt>
                <c:pt idx="838">
                  <c:v>907.0</c:v>
                </c:pt>
                <c:pt idx="839">
                  <c:v>908.0</c:v>
                </c:pt>
                <c:pt idx="840">
                  <c:v>909.0</c:v>
                </c:pt>
                <c:pt idx="841">
                  <c:v>910.0</c:v>
                </c:pt>
                <c:pt idx="842">
                  <c:v>911.0</c:v>
                </c:pt>
                <c:pt idx="843">
                  <c:v>912.0</c:v>
                </c:pt>
                <c:pt idx="844">
                  <c:v>913.0</c:v>
                </c:pt>
                <c:pt idx="845">
                  <c:v>914.0</c:v>
                </c:pt>
                <c:pt idx="846">
                  <c:v>915.0</c:v>
                </c:pt>
                <c:pt idx="847">
                  <c:v>916.0</c:v>
                </c:pt>
                <c:pt idx="848">
                  <c:v>917.0</c:v>
                </c:pt>
                <c:pt idx="849">
                  <c:v>918.0</c:v>
                </c:pt>
                <c:pt idx="850">
                  <c:v>919.0</c:v>
                </c:pt>
                <c:pt idx="851">
                  <c:v>920.0</c:v>
                </c:pt>
                <c:pt idx="852">
                  <c:v>921.0</c:v>
                </c:pt>
                <c:pt idx="853">
                  <c:v>922.0</c:v>
                </c:pt>
                <c:pt idx="854">
                  <c:v>923.0</c:v>
                </c:pt>
                <c:pt idx="855">
                  <c:v>924.0</c:v>
                </c:pt>
                <c:pt idx="856">
                  <c:v>925.0</c:v>
                </c:pt>
                <c:pt idx="857">
                  <c:v>926.0</c:v>
                </c:pt>
                <c:pt idx="858">
                  <c:v>927.0</c:v>
                </c:pt>
                <c:pt idx="859">
                  <c:v>928.0</c:v>
                </c:pt>
                <c:pt idx="860">
                  <c:v>929.0</c:v>
                </c:pt>
                <c:pt idx="861">
                  <c:v>930.0</c:v>
                </c:pt>
                <c:pt idx="862">
                  <c:v>931.0</c:v>
                </c:pt>
                <c:pt idx="863">
                  <c:v>932.0</c:v>
                </c:pt>
                <c:pt idx="864">
                  <c:v>933.0</c:v>
                </c:pt>
                <c:pt idx="865">
                  <c:v>934.0</c:v>
                </c:pt>
                <c:pt idx="866">
                  <c:v>935.0</c:v>
                </c:pt>
                <c:pt idx="867">
                  <c:v>936.0</c:v>
                </c:pt>
                <c:pt idx="868">
                  <c:v>937.0</c:v>
                </c:pt>
                <c:pt idx="869">
                  <c:v>938.0</c:v>
                </c:pt>
                <c:pt idx="870">
                  <c:v>939.0</c:v>
                </c:pt>
                <c:pt idx="871">
                  <c:v>940.0</c:v>
                </c:pt>
                <c:pt idx="872">
                  <c:v>941.0</c:v>
                </c:pt>
                <c:pt idx="873">
                  <c:v>942.0</c:v>
                </c:pt>
                <c:pt idx="874">
                  <c:v>943.0</c:v>
                </c:pt>
                <c:pt idx="875">
                  <c:v>944.0</c:v>
                </c:pt>
                <c:pt idx="876">
                  <c:v>945.0</c:v>
                </c:pt>
                <c:pt idx="877">
                  <c:v>946.0</c:v>
                </c:pt>
                <c:pt idx="878">
                  <c:v>947.0</c:v>
                </c:pt>
                <c:pt idx="879">
                  <c:v>948.0</c:v>
                </c:pt>
                <c:pt idx="880">
                  <c:v>949.0</c:v>
                </c:pt>
                <c:pt idx="881">
                  <c:v>950.0</c:v>
                </c:pt>
                <c:pt idx="882">
                  <c:v>951.0</c:v>
                </c:pt>
                <c:pt idx="883">
                  <c:v>952.0</c:v>
                </c:pt>
                <c:pt idx="884">
                  <c:v>953.0</c:v>
                </c:pt>
                <c:pt idx="885">
                  <c:v>954.0</c:v>
                </c:pt>
                <c:pt idx="886">
                  <c:v>955.0</c:v>
                </c:pt>
                <c:pt idx="887">
                  <c:v>956.0</c:v>
                </c:pt>
                <c:pt idx="888">
                  <c:v>957.0</c:v>
                </c:pt>
                <c:pt idx="889">
                  <c:v>958.0</c:v>
                </c:pt>
                <c:pt idx="890">
                  <c:v>959.0</c:v>
                </c:pt>
                <c:pt idx="891">
                  <c:v>960.0</c:v>
                </c:pt>
                <c:pt idx="892">
                  <c:v>961.0</c:v>
                </c:pt>
                <c:pt idx="893">
                  <c:v>962.0</c:v>
                </c:pt>
                <c:pt idx="894">
                  <c:v>963.0</c:v>
                </c:pt>
                <c:pt idx="895">
                  <c:v>964.0</c:v>
                </c:pt>
                <c:pt idx="896">
                  <c:v>965.0</c:v>
                </c:pt>
                <c:pt idx="897">
                  <c:v>966.0</c:v>
                </c:pt>
                <c:pt idx="898">
                  <c:v>967.0</c:v>
                </c:pt>
                <c:pt idx="899">
                  <c:v>968.0</c:v>
                </c:pt>
                <c:pt idx="900">
                  <c:v>969.0</c:v>
                </c:pt>
                <c:pt idx="901">
                  <c:v>970.0</c:v>
                </c:pt>
                <c:pt idx="902">
                  <c:v>971.0</c:v>
                </c:pt>
                <c:pt idx="903">
                  <c:v>972.0</c:v>
                </c:pt>
                <c:pt idx="904">
                  <c:v>973.0</c:v>
                </c:pt>
                <c:pt idx="905">
                  <c:v>974.0</c:v>
                </c:pt>
                <c:pt idx="906">
                  <c:v>975.0</c:v>
                </c:pt>
                <c:pt idx="907">
                  <c:v>976.0</c:v>
                </c:pt>
                <c:pt idx="908">
                  <c:v>977.0</c:v>
                </c:pt>
                <c:pt idx="909">
                  <c:v>978.0</c:v>
                </c:pt>
                <c:pt idx="910">
                  <c:v>979.0</c:v>
                </c:pt>
                <c:pt idx="911">
                  <c:v>980.0</c:v>
                </c:pt>
                <c:pt idx="912">
                  <c:v>981.0</c:v>
                </c:pt>
                <c:pt idx="913">
                  <c:v>982.0</c:v>
                </c:pt>
                <c:pt idx="914">
                  <c:v>983.0</c:v>
                </c:pt>
                <c:pt idx="915">
                  <c:v>984.0</c:v>
                </c:pt>
                <c:pt idx="916">
                  <c:v>985.0</c:v>
                </c:pt>
                <c:pt idx="917">
                  <c:v>986.0</c:v>
                </c:pt>
                <c:pt idx="918">
                  <c:v>987.0</c:v>
                </c:pt>
                <c:pt idx="919">
                  <c:v>988.0</c:v>
                </c:pt>
                <c:pt idx="920">
                  <c:v>989.0</c:v>
                </c:pt>
                <c:pt idx="921">
                  <c:v>990.0</c:v>
                </c:pt>
                <c:pt idx="922">
                  <c:v>991.0</c:v>
                </c:pt>
                <c:pt idx="923">
                  <c:v>992.0</c:v>
                </c:pt>
                <c:pt idx="924">
                  <c:v>993.0</c:v>
                </c:pt>
                <c:pt idx="925">
                  <c:v>994.0</c:v>
                </c:pt>
                <c:pt idx="926">
                  <c:v>995.0</c:v>
                </c:pt>
                <c:pt idx="927">
                  <c:v>996.0</c:v>
                </c:pt>
                <c:pt idx="928">
                  <c:v>997.0</c:v>
                </c:pt>
                <c:pt idx="929">
                  <c:v>998.0</c:v>
                </c:pt>
                <c:pt idx="930">
                  <c:v>999.0</c:v>
                </c:pt>
                <c:pt idx="931">
                  <c:v>1000.0</c:v>
                </c:pt>
                <c:pt idx="932">
                  <c:v>1001.0</c:v>
                </c:pt>
                <c:pt idx="933">
                  <c:v>1002.0</c:v>
                </c:pt>
                <c:pt idx="934">
                  <c:v>1003.0</c:v>
                </c:pt>
                <c:pt idx="935">
                  <c:v>1004.0</c:v>
                </c:pt>
                <c:pt idx="936">
                  <c:v>1005.0</c:v>
                </c:pt>
                <c:pt idx="937">
                  <c:v>1006.0</c:v>
                </c:pt>
                <c:pt idx="938">
                  <c:v>1007.0</c:v>
                </c:pt>
                <c:pt idx="939">
                  <c:v>1008.0</c:v>
                </c:pt>
                <c:pt idx="940">
                  <c:v>1009.0</c:v>
                </c:pt>
                <c:pt idx="941">
                  <c:v>1010.0</c:v>
                </c:pt>
                <c:pt idx="942">
                  <c:v>1011.0</c:v>
                </c:pt>
                <c:pt idx="943">
                  <c:v>1012.0</c:v>
                </c:pt>
                <c:pt idx="944">
                  <c:v>1013.0</c:v>
                </c:pt>
                <c:pt idx="945">
                  <c:v>1014.0</c:v>
                </c:pt>
                <c:pt idx="946">
                  <c:v>1015.0</c:v>
                </c:pt>
                <c:pt idx="947">
                  <c:v>1016.0</c:v>
                </c:pt>
                <c:pt idx="948">
                  <c:v>1017.0</c:v>
                </c:pt>
                <c:pt idx="949">
                  <c:v>1018.0</c:v>
                </c:pt>
                <c:pt idx="950">
                  <c:v>1019.0</c:v>
                </c:pt>
                <c:pt idx="951">
                  <c:v>1020.0</c:v>
                </c:pt>
                <c:pt idx="952">
                  <c:v>1021.0</c:v>
                </c:pt>
                <c:pt idx="953">
                  <c:v>1022.0</c:v>
                </c:pt>
                <c:pt idx="954">
                  <c:v>1023.0</c:v>
                </c:pt>
                <c:pt idx="955">
                  <c:v>1024.0</c:v>
                </c:pt>
                <c:pt idx="956">
                  <c:v>1025.0</c:v>
                </c:pt>
                <c:pt idx="957">
                  <c:v>1026.0</c:v>
                </c:pt>
                <c:pt idx="958">
                  <c:v>1027.0</c:v>
                </c:pt>
                <c:pt idx="959">
                  <c:v>1028.0</c:v>
                </c:pt>
                <c:pt idx="960">
                  <c:v>1029.0</c:v>
                </c:pt>
                <c:pt idx="961">
                  <c:v>1030.0</c:v>
                </c:pt>
                <c:pt idx="962">
                  <c:v>1031.0</c:v>
                </c:pt>
                <c:pt idx="963">
                  <c:v>1032.0</c:v>
                </c:pt>
                <c:pt idx="964">
                  <c:v>1033.0</c:v>
                </c:pt>
                <c:pt idx="965">
                  <c:v>1034.0</c:v>
                </c:pt>
                <c:pt idx="966">
                  <c:v>1035.0</c:v>
                </c:pt>
                <c:pt idx="967">
                  <c:v>1036.0</c:v>
                </c:pt>
                <c:pt idx="968">
                  <c:v>1037.0</c:v>
                </c:pt>
                <c:pt idx="969">
                  <c:v>1038.0</c:v>
                </c:pt>
                <c:pt idx="970">
                  <c:v>1039.0</c:v>
                </c:pt>
                <c:pt idx="971">
                  <c:v>1040.0</c:v>
                </c:pt>
                <c:pt idx="972">
                  <c:v>1041.0</c:v>
                </c:pt>
                <c:pt idx="973">
                  <c:v>1042.0</c:v>
                </c:pt>
                <c:pt idx="974">
                  <c:v>1045.0</c:v>
                </c:pt>
                <c:pt idx="975">
                  <c:v>1046.0</c:v>
                </c:pt>
                <c:pt idx="976">
                  <c:v>1047.0</c:v>
                </c:pt>
                <c:pt idx="977">
                  <c:v>1048.0</c:v>
                </c:pt>
                <c:pt idx="978">
                  <c:v>1050.0</c:v>
                </c:pt>
                <c:pt idx="979">
                  <c:v>1051.0</c:v>
                </c:pt>
                <c:pt idx="980">
                  <c:v>1052.0</c:v>
                </c:pt>
                <c:pt idx="981">
                  <c:v>1053.0</c:v>
                </c:pt>
                <c:pt idx="982">
                  <c:v>1054.0</c:v>
                </c:pt>
                <c:pt idx="983">
                  <c:v>1055.0</c:v>
                </c:pt>
                <c:pt idx="984">
                  <c:v>1056.0</c:v>
                </c:pt>
                <c:pt idx="985">
                  <c:v>1057.0</c:v>
                </c:pt>
                <c:pt idx="986">
                  <c:v>1058.0</c:v>
                </c:pt>
                <c:pt idx="987">
                  <c:v>1059.0</c:v>
                </c:pt>
                <c:pt idx="988">
                  <c:v>1060.0</c:v>
                </c:pt>
                <c:pt idx="989">
                  <c:v>1061.0</c:v>
                </c:pt>
                <c:pt idx="990">
                  <c:v>1062.0</c:v>
                </c:pt>
                <c:pt idx="991">
                  <c:v>1063.0</c:v>
                </c:pt>
                <c:pt idx="992">
                  <c:v>1064.0</c:v>
                </c:pt>
                <c:pt idx="993">
                  <c:v>1065.0</c:v>
                </c:pt>
                <c:pt idx="994">
                  <c:v>1066.0</c:v>
                </c:pt>
                <c:pt idx="995">
                  <c:v>1067.0</c:v>
                </c:pt>
                <c:pt idx="996">
                  <c:v>1068.0</c:v>
                </c:pt>
                <c:pt idx="997">
                  <c:v>1069.0</c:v>
                </c:pt>
                <c:pt idx="998">
                  <c:v>1070.0</c:v>
                </c:pt>
                <c:pt idx="999">
                  <c:v>1071.0</c:v>
                </c:pt>
                <c:pt idx="1000">
                  <c:v>1072.0</c:v>
                </c:pt>
                <c:pt idx="1001">
                  <c:v>1073.0</c:v>
                </c:pt>
                <c:pt idx="1002">
                  <c:v>1074.0</c:v>
                </c:pt>
                <c:pt idx="1003">
                  <c:v>1075.0</c:v>
                </c:pt>
                <c:pt idx="1004">
                  <c:v>1076.0</c:v>
                </c:pt>
                <c:pt idx="1005">
                  <c:v>1077.0</c:v>
                </c:pt>
                <c:pt idx="1006">
                  <c:v>1078.0</c:v>
                </c:pt>
                <c:pt idx="1007">
                  <c:v>1079.0</c:v>
                </c:pt>
                <c:pt idx="1008">
                  <c:v>1080.0</c:v>
                </c:pt>
                <c:pt idx="1009">
                  <c:v>1129.0</c:v>
                </c:pt>
                <c:pt idx="1010">
                  <c:v>1130.0</c:v>
                </c:pt>
                <c:pt idx="1011">
                  <c:v>1131.0</c:v>
                </c:pt>
                <c:pt idx="1012">
                  <c:v>1134.0</c:v>
                </c:pt>
                <c:pt idx="1013">
                  <c:v>1137.0</c:v>
                </c:pt>
              </c:numCache>
            </c:numRef>
          </c:xVal>
          <c:yVal>
            <c:numRef>
              <c:f>'Sep 12, 2011'!$B$2:$B$1015</c:f>
              <c:numCache>
                <c:formatCode>General</c:formatCode>
                <c:ptCount val="1014"/>
                <c:pt idx="0">
                  <c:v>388.0</c:v>
                </c:pt>
                <c:pt idx="1">
                  <c:v>621.0</c:v>
                </c:pt>
                <c:pt idx="2">
                  <c:v>155.0</c:v>
                </c:pt>
                <c:pt idx="3">
                  <c:v>776.0</c:v>
                </c:pt>
                <c:pt idx="4">
                  <c:v>155.0</c:v>
                </c:pt>
                <c:pt idx="5">
                  <c:v>466.0</c:v>
                </c:pt>
                <c:pt idx="6">
                  <c:v>543.0</c:v>
                </c:pt>
                <c:pt idx="7">
                  <c:v>465.0</c:v>
                </c:pt>
                <c:pt idx="8">
                  <c:v>382.0</c:v>
                </c:pt>
                <c:pt idx="9">
                  <c:v>5565.0</c:v>
                </c:pt>
                <c:pt idx="10">
                  <c:v>5677.0</c:v>
                </c:pt>
                <c:pt idx="11">
                  <c:v>6159.0</c:v>
                </c:pt>
                <c:pt idx="12">
                  <c:v>6369.0</c:v>
                </c:pt>
                <c:pt idx="13">
                  <c:v>2121.0</c:v>
                </c:pt>
                <c:pt idx="14">
                  <c:v>1563.0</c:v>
                </c:pt>
                <c:pt idx="15">
                  <c:v>890.0</c:v>
                </c:pt>
                <c:pt idx="16">
                  <c:v>813.0</c:v>
                </c:pt>
                <c:pt idx="17">
                  <c:v>1118.0</c:v>
                </c:pt>
                <c:pt idx="18">
                  <c:v>2128.0</c:v>
                </c:pt>
                <c:pt idx="19">
                  <c:v>2119.0</c:v>
                </c:pt>
                <c:pt idx="20">
                  <c:v>2142.0</c:v>
                </c:pt>
                <c:pt idx="21">
                  <c:v>1949.0</c:v>
                </c:pt>
                <c:pt idx="22">
                  <c:v>2119.0</c:v>
                </c:pt>
                <c:pt idx="23">
                  <c:v>1889.0</c:v>
                </c:pt>
                <c:pt idx="24">
                  <c:v>1454.0</c:v>
                </c:pt>
                <c:pt idx="25">
                  <c:v>2364.0</c:v>
                </c:pt>
                <c:pt idx="26">
                  <c:v>6543.0</c:v>
                </c:pt>
                <c:pt idx="27">
                  <c:v>3859.0</c:v>
                </c:pt>
                <c:pt idx="28">
                  <c:v>20667.0</c:v>
                </c:pt>
                <c:pt idx="29">
                  <c:v>2692.0</c:v>
                </c:pt>
                <c:pt idx="30">
                  <c:v>3351.0</c:v>
                </c:pt>
                <c:pt idx="31">
                  <c:v>2989.0</c:v>
                </c:pt>
                <c:pt idx="32">
                  <c:v>22098.0</c:v>
                </c:pt>
                <c:pt idx="33">
                  <c:v>9704.0</c:v>
                </c:pt>
                <c:pt idx="34">
                  <c:v>9090.0</c:v>
                </c:pt>
                <c:pt idx="35">
                  <c:v>4717.0</c:v>
                </c:pt>
                <c:pt idx="36">
                  <c:v>5301.0</c:v>
                </c:pt>
                <c:pt idx="37">
                  <c:v>10736.0</c:v>
                </c:pt>
                <c:pt idx="38">
                  <c:v>3329.0</c:v>
                </c:pt>
                <c:pt idx="39">
                  <c:v>8398.0</c:v>
                </c:pt>
                <c:pt idx="40">
                  <c:v>6537.0</c:v>
                </c:pt>
                <c:pt idx="41">
                  <c:v>2273.0</c:v>
                </c:pt>
                <c:pt idx="42">
                  <c:v>8092.0</c:v>
                </c:pt>
                <c:pt idx="43">
                  <c:v>9762.0</c:v>
                </c:pt>
                <c:pt idx="44">
                  <c:v>15972.0</c:v>
                </c:pt>
                <c:pt idx="45">
                  <c:v>22686.0</c:v>
                </c:pt>
                <c:pt idx="46">
                  <c:v>19900.0</c:v>
                </c:pt>
                <c:pt idx="47">
                  <c:v>23204.0</c:v>
                </c:pt>
                <c:pt idx="48">
                  <c:v>25161.0</c:v>
                </c:pt>
                <c:pt idx="49">
                  <c:v>23715.0</c:v>
                </c:pt>
                <c:pt idx="50">
                  <c:v>23754.0</c:v>
                </c:pt>
                <c:pt idx="51">
                  <c:v>21031.0</c:v>
                </c:pt>
                <c:pt idx="52">
                  <c:v>26611.0</c:v>
                </c:pt>
                <c:pt idx="53">
                  <c:v>25661.0</c:v>
                </c:pt>
                <c:pt idx="54">
                  <c:v>24657.0</c:v>
                </c:pt>
                <c:pt idx="55">
                  <c:v>3778.0</c:v>
                </c:pt>
                <c:pt idx="56">
                  <c:v>3625.0</c:v>
                </c:pt>
                <c:pt idx="57">
                  <c:v>1733.0</c:v>
                </c:pt>
                <c:pt idx="58">
                  <c:v>3931.0</c:v>
                </c:pt>
                <c:pt idx="59">
                  <c:v>2641.0</c:v>
                </c:pt>
                <c:pt idx="60">
                  <c:v>3084.0</c:v>
                </c:pt>
                <c:pt idx="61">
                  <c:v>3236.0</c:v>
                </c:pt>
                <c:pt idx="62">
                  <c:v>4706.0</c:v>
                </c:pt>
                <c:pt idx="63">
                  <c:v>1810.0</c:v>
                </c:pt>
                <c:pt idx="64">
                  <c:v>5837.0</c:v>
                </c:pt>
                <c:pt idx="65">
                  <c:v>5393.0</c:v>
                </c:pt>
                <c:pt idx="66">
                  <c:v>5622.0</c:v>
                </c:pt>
                <c:pt idx="67">
                  <c:v>5453.0</c:v>
                </c:pt>
                <c:pt idx="68">
                  <c:v>5990.0</c:v>
                </c:pt>
                <c:pt idx="69">
                  <c:v>4926.0</c:v>
                </c:pt>
                <c:pt idx="70">
                  <c:v>5759.0</c:v>
                </c:pt>
                <c:pt idx="71">
                  <c:v>5392.0</c:v>
                </c:pt>
                <c:pt idx="72">
                  <c:v>5546.0</c:v>
                </c:pt>
                <c:pt idx="73">
                  <c:v>5035.0</c:v>
                </c:pt>
                <c:pt idx="74">
                  <c:v>9774.0</c:v>
                </c:pt>
                <c:pt idx="75">
                  <c:v>5403.0</c:v>
                </c:pt>
                <c:pt idx="76">
                  <c:v>5455.0</c:v>
                </c:pt>
                <c:pt idx="77">
                  <c:v>5762.0</c:v>
                </c:pt>
                <c:pt idx="78">
                  <c:v>5838.0</c:v>
                </c:pt>
                <c:pt idx="79">
                  <c:v>5694.0</c:v>
                </c:pt>
                <c:pt idx="80">
                  <c:v>5939.0</c:v>
                </c:pt>
                <c:pt idx="81">
                  <c:v>528.0</c:v>
                </c:pt>
                <c:pt idx="82">
                  <c:v>92360.0</c:v>
                </c:pt>
                <c:pt idx="83">
                  <c:v>39899.0</c:v>
                </c:pt>
                <c:pt idx="84">
                  <c:v>106931.0</c:v>
                </c:pt>
                <c:pt idx="85">
                  <c:v>302.0</c:v>
                </c:pt>
                <c:pt idx="86">
                  <c:v>19313.0</c:v>
                </c:pt>
                <c:pt idx="87">
                  <c:v>108273.0</c:v>
                </c:pt>
                <c:pt idx="88">
                  <c:v>529.0</c:v>
                </c:pt>
                <c:pt idx="89">
                  <c:v>100481.0</c:v>
                </c:pt>
                <c:pt idx="90">
                  <c:v>134623.0</c:v>
                </c:pt>
                <c:pt idx="91">
                  <c:v>443.0</c:v>
                </c:pt>
                <c:pt idx="92">
                  <c:v>970.0</c:v>
                </c:pt>
                <c:pt idx="93">
                  <c:v>122627.0</c:v>
                </c:pt>
                <c:pt idx="94">
                  <c:v>77138.0</c:v>
                </c:pt>
                <c:pt idx="95">
                  <c:v>95683.0</c:v>
                </c:pt>
                <c:pt idx="96">
                  <c:v>144658.0</c:v>
                </c:pt>
                <c:pt idx="97">
                  <c:v>382.0</c:v>
                </c:pt>
                <c:pt idx="98">
                  <c:v>73632.0</c:v>
                </c:pt>
                <c:pt idx="99">
                  <c:v>118517.0</c:v>
                </c:pt>
                <c:pt idx="100">
                  <c:v>3.693325E7</c:v>
                </c:pt>
                <c:pt idx="101">
                  <c:v>2613.0</c:v>
                </c:pt>
                <c:pt idx="102">
                  <c:v>1864.0</c:v>
                </c:pt>
                <c:pt idx="103">
                  <c:v>2327.0</c:v>
                </c:pt>
                <c:pt idx="104">
                  <c:v>1435.0</c:v>
                </c:pt>
                <c:pt idx="105">
                  <c:v>2322.0</c:v>
                </c:pt>
                <c:pt idx="106">
                  <c:v>1973.0</c:v>
                </c:pt>
                <c:pt idx="107">
                  <c:v>7212.0</c:v>
                </c:pt>
                <c:pt idx="108">
                  <c:v>7511.0</c:v>
                </c:pt>
                <c:pt idx="109">
                  <c:v>2070.0</c:v>
                </c:pt>
                <c:pt idx="110">
                  <c:v>3040.0</c:v>
                </c:pt>
                <c:pt idx="111">
                  <c:v>6902.0</c:v>
                </c:pt>
                <c:pt idx="112">
                  <c:v>6225.0</c:v>
                </c:pt>
                <c:pt idx="113">
                  <c:v>8276.0</c:v>
                </c:pt>
                <c:pt idx="114">
                  <c:v>6759.0</c:v>
                </c:pt>
                <c:pt idx="115">
                  <c:v>18463.0</c:v>
                </c:pt>
                <c:pt idx="116">
                  <c:v>2259.0</c:v>
                </c:pt>
                <c:pt idx="117">
                  <c:v>3074.0</c:v>
                </c:pt>
                <c:pt idx="118">
                  <c:v>2990.0</c:v>
                </c:pt>
                <c:pt idx="119">
                  <c:v>21104.0</c:v>
                </c:pt>
                <c:pt idx="120">
                  <c:v>29948.0</c:v>
                </c:pt>
                <c:pt idx="121">
                  <c:v>20851.0</c:v>
                </c:pt>
                <c:pt idx="122">
                  <c:v>26274.0</c:v>
                </c:pt>
                <c:pt idx="123">
                  <c:v>11897.0</c:v>
                </c:pt>
                <c:pt idx="124">
                  <c:v>27456.0</c:v>
                </c:pt>
                <c:pt idx="125">
                  <c:v>23847.0</c:v>
                </c:pt>
                <c:pt idx="126">
                  <c:v>8264.0</c:v>
                </c:pt>
                <c:pt idx="127">
                  <c:v>5842.0</c:v>
                </c:pt>
                <c:pt idx="128">
                  <c:v>5919.0</c:v>
                </c:pt>
                <c:pt idx="129">
                  <c:v>5995.0</c:v>
                </c:pt>
                <c:pt idx="130">
                  <c:v>5990.0</c:v>
                </c:pt>
                <c:pt idx="131">
                  <c:v>5919.0</c:v>
                </c:pt>
                <c:pt idx="132">
                  <c:v>6146.0</c:v>
                </c:pt>
                <c:pt idx="133">
                  <c:v>6140.0</c:v>
                </c:pt>
                <c:pt idx="134">
                  <c:v>9255.0</c:v>
                </c:pt>
                <c:pt idx="135">
                  <c:v>9053.0</c:v>
                </c:pt>
                <c:pt idx="136">
                  <c:v>9720.0</c:v>
                </c:pt>
                <c:pt idx="137">
                  <c:v>10465.0</c:v>
                </c:pt>
                <c:pt idx="138">
                  <c:v>9874.0</c:v>
                </c:pt>
                <c:pt idx="139">
                  <c:v>6347.0</c:v>
                </c:pt>
                <c:pt idx="140">
                  <c:v>6347.0</c:v>
                </c:pt>
                <c:pt idx="141">
                  <c:v>7603.0</c:v>
                </c:pt>
                <c:pt idx="142">
                  <c:v>9939.0</c:v>
                </c:pt>
                <c:pt idx="143">
                  <c:v>3963.0</c:v>
                </c:pt>
                <c:pt idx="144">
                  <c:v>3245.0</c:v>
                </c:pt>
                <c:pt idx="145">
                  <c:v>3587.0</c:v>
                </c:pt>
                <c:pt idx="146">
                  <c:v>1815.0</c:v>
                </c:pt>
                <c:pt idx="147">
                  <c:v>1652.0</c:v>
                </c:pt>
                <c:pt idx="148">
                  <c:v>1424.0</c:v>
                </c:pt>
                <c:pt idx="149">
                  <c:v>3713.0</c:v>
                </c:pt>
                <c:pt idx="150">
                  <c:v>10245.0</c:v>
                </c:pt>
                <c:pt idx="151">
                  <c:v>3518.0</c:v>
                </c:pt>
                <c:pt idx="152">
                  <c:v>2044.0</c:v>
                </c:pt>
                <c:pt idx="153">
                  <c:v>2473.0</c:v>
                </c:pt>
                <c:pt idx="154">
                  <c:v>24133.0</c:v>
                </c:pt>
                <c:pt idx="155">
                  <c:v>23394.0</c:v>
                </c:pt>
                <c:pt idx="156">
                  <c:v>6804.0</c:v>
                </c:pt>
                <c:pt idx="157">
                  <c:v>2086.0</c:v>
                </c:pt>
                <c:pt idx="158">
                  <c:v>1439.0</c:v>
                </c:pt>
                <c:pt idx="159">
                  <c:v>10802.0</c:v>
                </c:pt>
                <c:pt idx="160">
                  <c:v>13977.0</c:v>
                </c:pt>
                <c:pt idx="161">
                  <c:v>86497.0</c:v>
                </c:pt>
                <c:pt idx="162">
                  <c:v>2688.0</c:v>
                </c:pt>
                <c:pt idx="163">
                  <c:v>2086.0</c:v>
                </c:pt>
                <c:pt idx="164">
                  <c:v>2080.0</c:v>
                </c:pt>
                <c:pt idx="165">
                  <c:v>3134.0</c:v>
                </c:pt>
                <c:pt idx="166">
                  <c:v>3350.0</c:v>
                </c:pt>
                <c:pt idx="167">
                  <c:v>3781.0</c:v>
                </c:pt>
                <c:pt idx="168">
                  <c:v>21417.0</c:v>
                </c:pt>
                <c:pt idx="169">
                  <c:v>18252.0</c:v>
                </c:pt>
                <c:pt idx="170">
                  <c:v>9482.0</c:v>
                </c:pt>
                <c:pt idx="171">
                  <c:v>14287.0</c:v>
                </c:pt>
                <c:pt idx="172">
                  <c:v>3722.0</c:v>
                </c:pt>
                <c:pt idx="173">
                  <c:v>33000.0</c:v>
                </c:pt>
                <c:pt idx="174">
                  <c:v>30629.0</c:v>
                </c:pt>
                <c:pt idx="175">
                  <c:v>22215.0</c:v>
                </c:pt>
                <c:pt idx="176">
                  <c:v>11994.0</c:v>
                </c:pt>
                <c:pt idx="177">
                  <c:v>20206.0</c:v>
                </c:pt>
                <c:pt idx="178">
                  <c:v>12413.0</c:v>
                </c:pt>
                <c:pt idx="179">
                  <c:v>30301.0</c:v>
                </c:pt>
                <c:pt idx="180">
                  <c:v>19527.0</c:v>
                </c:pt>
                <c:pt idx="181">
                  <c:v>1524.0</c:v>
                </c:pt>
                <c:pt idx="182">
                  <c:v>996.0</c:v>
                </c:pt>
                <c:pt idx="183">
                  <c:v>774.0</c:v>
                </c:pt>
                <c:pt idx="184">
                  <c:v>6573.0</c:v>
                </c:pt>
                <c:pt idx="185">
                  <c:v>1930.0</c:v>
                </c:pt>
                <c:pt idx="186">
                  <c:v>358.0</c:v>
                </c:pt>
                <c:pt idx="187">
                  <c:v>75.0</c:v>
                </c:pt>
                <c:pt idx="188">
                  <c:v>688.0</c:v>
                </c:pt>
                <c:pt idx="189">
                  <c:v>284.0</c:v>
                </c:pt>
                <c:pt idx="190">
                  <c:v>662.0</c:v>
                </c:pt>
                <c:pt idx="191">
                  <c:v>6390.0</c:v>
                </c:pt>
                <c:pt idx="192">
                  <c:v>6253.0</c:v>
                </c:pt>
                <c:pt idx="193">
                  <c:v>4377.0</c:v>
                </c:pt>
                <c:pt idx="194">
                  <c:v>4613.0</c:v>
                </c:pt>
                <c:pt idx="195">
                  <c:v>3942.0</c:v>
                </c:pt>
                <c:pt idx="196">
                  <c:v>5235.0</c:v>
                </c:pt>
                <c:pt idx="197">
                  <c:v>4539.0</c:v>
                </c:pt>
                <c:pt idx="198">
                  <c:v>47848.0</c:v>
                </c:pt>
                <c:pt idx="199">
                  <c:v>9311.0</c:v>
                </c:pt>
                <c:pt idx="200">
                  <c:v>24302.0</c:v>
                </c:pt>
                <c:pt idx="201">
                  <c:v>484020.0</c:v>
                </c:pt>
                <c:pt idx="202">
                  <c:v>8538.0</c:v>
                </c:pt>
                <c:pt idx="203">
                  <c:v>342.0</c:v>
                </c:pt>
                <c:pt idx="204">
                  <c:v>1364.0</c:v>
                </c:pt>
                <c:pt idx="205">
                  <c:v>9583.0</c:v>
                </c:pt>
                <c:pt idx="206">
                  <c:v>11216.0</c:v>
                </c:pt>
                <c:pt idx="207">
                  <c:v>2016.0</c:v>
                </c:pt>
                <c:pt idx="208">
                  <c:v>1412.0</c:v>
                </c:pt>
                <c:pt idx="209">
                  <c:v>1575.0</c:v>
                </c:pt>
                <c:pt idx="210">
                  <c:v>2534.0</c:v>
                </c:pt>
                <c:pt idx="211">
                  <c:v>2685.0</c:v>
                </c:pt>
                <c:pt idx="212">
                  <c:v>2962.0</c:v>
                </c:pt>
                <c:pt idx="213">
                  <c:v>2721.0</c:v>
                </c:pt>
                <c:pt idx="214">
                  <c:v>10956.0</c:v>
                </c:pt>
                <c:pt idx="215">
                  <c:v>5054.0</c:v>
                </c:pt>
                <c:pt idx="216">
                  <c:v>4903.0</c:v>
                </c:pt>
                <c:pt idx="217">
                  <c:v>13193.0</c:v>
                </c:pt>
                <c:pt idx="218">
                  <c:v>5126.0</c:v>
                </c:pt>
                <c:pt idx="219">
                  <c:v>4459.0</c:v>
                </c:pt>
                <c:pt idx="220">
                  <c:v>5231.0</c:v>
                </c:pt>
                <c:pt idx="221">
                  <c:v>431788.0</c:v>
                </c:pt>
                <c:pt idx="222">
                  <c:v>229225.0</c:v>
                </c:pt>
                <c:pt idx="223">
                  <c:v>513963.0</c:v>
                </c:pt>
                <c:pt idx="224">
                  <c:v>248769.0</c:v>
                </c:pt>
                <c:pt idx="225">
                  <c:v>3259.0</c:v>
                </c:pt>
                <c:pt idx="226">
                  <c:v>11829.0</c:v>
                </c:pt>
                <c:pt idx="227">
                  <c:v>9063.0</c:v>
                </c:pt>
                <c:pt idx="228">
                  <c:v>15269.0</c:v>
                </c:pt>
                <c:pt idx="229">
                  <c:v>8571.0</c:v>
                </c:pt>
                <c:pt idx="230">
                  <c:v>7225.0</c:v>
                </c:pt>
                <c:pt idx="231">
                  <c:v>10348.0</c:v>
                </c:pt>
                <c:pt idx="232">
                  <c:v>10769.0</c:v>
                </c:pt>
                <c:pt idx="233">
                  <c:v>7934.0</c:v>
                </c:pt>
                <c:pt idx="234">
                  <c:v>20085.0</c:v>
                </c:pt>
                <c:pt idx="235">
                  <c:v>24844.0</c:v>
                </c:pt>
                <c:pt idx="236">
                  <c:v>20315.0</c:v>
                </c:pt>
                <c:pt idx="237">
                  <c:v>10948.0</c:v>
                </c:pt>
                <c:pt idx="238">
                  <c:v>21476.0</c:v>
                </c:pt>
                <c:pt idx="239">
                  <c:v>21051.0</c:v>
                </c:pt>
                <c:pt idx="240">
                  <c:v>23761.0</c:v>
                </c:pt>
                <c:pt idx="241">
                  <c:v>24039.0</c:v>
                </c:pt>
                <c:pt idx="242">
                  <c:v>22986.0</c:v>
                </c:pt>
                <c:pt idx="243">
                  <c:v>12505.0</c:v>
                </c:pt>
                <c:pt idx="244">
                  <c:v>86259.0</c:v>
                </c:pt>
                <c:pt idx="245">
                  <c:v>363.0</c:v>
                </c:pt>
                <c:pt idx="246">
                  <c:v>13711.0</c:v>
                </c:pt>
                <c:pt idx="247">
                  <c:v>17363.0</c:v>
                </c:pt>
                <c:pt idx="248">
                  <c:v>14331.0</c:v>
                </c:pt>
                <c:pt idx="249">
                  <c:v>9125.0</c:v>
                </c:pt>
                <c:pt idx="250">
                  <c:v>13068.0</c:v>
                </c:pt>
                <c:pt idx="251">
                  <c:v>14603.0</c:v>
                </c:pt>
                <c:pt idx="252">
                  <c:v>18621.0</c:v>
                </c:pt>
                <c:pt idx="253">
                  <c:v>14464.0</c:v>
                </c:pt>
                <c:pt idx="254">
                  <c:v>12582.0</c:v>
                </c:pt>
                <c:pt idx="255">
                  <c:v>12313.0</c:v>
                </c:pt>
                <c:pt idx="256">
                  <c:v>19865.0</c:v>
                </c:pt>
                <c:pt idx="257">
                  <c:v>13471.0</c:v>
                </c:pt>
                <c:pt idx="258">
                  <c:v>13318.0</c:v>
                </c:pt>
                <c:pt idx="259">
                  <c:v>10202.0</c:v>
                </c:pt>
                <c:pt idx="260">
                  <c:v>14115.0</c:v>
                </c:pt>
                <c:pt idx="261">
                  <c:v>12561.0</c:v>
                </c:pt>
                <c:pt idx="262">
                  <c:v>15103.0</c:v>
                </c:pt>
                <c:pt idx="263">
                  <c:v>12602.0</c:v>
                </c:pt>
                <c:pt idx="264">
                  <c:v>12004.0</c:v>
                </c:pt>
                <c:pt idx="265">
                  <c:v>3923.0</c:v>
                </c:pt>
                <c:pt idx="266">
                  <c:v>3848.0</c:v>
                </c:pt>
                <c:pt idx="267">
                  <c:v>15216.0</c:v>
                </c:pt>
                <c:pt idx="268">
                  <c:v>5828.0</c:v>
                </c:pt>
                <c:pt idx="269">
                  <c:v>5526.0</c:v>
                </c:pt>
                <c:pt idx="270">
                  <c:v>5920.0</c:v>
                </c:pt>
                <c:pt idx="271">
                  <c:v>17520.0</c:v>
                </c:pt>
                <c:pt idx="272">
                  <c:v>11364.0</c:v>
                </c:pt>
                <c:pt idx="273">
                  <c:v>302.0</c:v>
                </c:pt>
                <c:pt idx="274">
                  <c:v>6908.0</c:v>
                </c:pt>
                <c:pt idx="275">
                  <c:v>23538.0</c:v>
                </c:pt>
                <c:pt idx="276">
                  <c:v>14036.0</c:v>
                </c:pt>
                <c:pt idx="277">
                  <c:v>2987.0</c:v>
                </c:pt>
                <c:pt idx="278">
                  <c:v>6837.0</c:v>
                </c:pt>
                <c:pt idx="279">
                  <c:v>7034.0</c:v>
                </c:pt>
                <c:pt idx="280">
                  <c:v>8367.0</c:v>
                </c:pt>
                <c:pt idx="281">
                  <c:v>158351.0</c:v>
                </c:pt>
                <c:pt idx="282">
                  <c:v>8868.0</c:v>
                </c:pt>
                <c:pt idx="283">
                  <c:v>307423.0</c:v>
                </c:pt>
                <c:pt idx="284">
                  <c:v>367096.0</c:v>
                </c:pt>
                <c:pt idx="285">
                  <c:v>122920.0</c:v>
                </c:pt>
                <c:pt idx="286">
                  <c:v>467120.0</c:v>
                </c:pt>
                <c:pt idx="287">
                  <c:v>1.106658E6</c:v>
                </c:pt>
                <c:pt idx="288">
                  <c:v>17524.0</c:v>
                </c:pt>
                <c:pt idx="289">
                  <c:v>31965.0</c:v>
                </c:pt>
                <c:pt idx="290">
                  <c:v>19926.0</c:v>
                </c:pt>
                <c:pt idx="291">
                  <c:v>4252.0</c:v>
                </c:pt>
                <c:pt idx="292">
                  <c:v>26068.0</c:v>
                </c:pt>
                <c:pt idx="293">
                  <c:v>453.0</c:v>
                </c:pt>
                <c:pt idx="294">
                  <c:v>15655.0</c:v>
                </c:pt>
                <c:pt idx="295">
                  <c:v>6506.0</c:v>
                </c:pt>
                <c:pt idx="296">
                  <c:v>2820.0</c:v>
                </c:pt>
                <c:pt idx="297">
                  <c:v>3068.0</c:v>
                </c:pt>
                <c:pt idx="298">
                  <c:v>3369.0</c:v>
                </c:pt>
                <c:pt idx="299">
                  <c:v>3067.0</c:v>
                </c:pt>
                <c:pt idx="300">
                  <c:v>10356.0</c:v>
                </c:pt>
                <c:pt idx="301">
                  <c:v>15706.0</c:v>
                </c:pt>
                <c:pt idx="302">
                  <c:v>11826.0</c:v>
                </c:pt>
                <c:pt idx="303">
                  <c:v>1012.0</c:v>
                </c:pt>
                <c:pt idx="304">
                  <c:v>101548.0</c:v>
                </c:pt>
                <c:pt idx="305">
                  <c:v>10380.0</c:v>
                </c:pt>
                <c:pt idx="306">
                  <c:v>58002.0</c:v>
                </c:pt>
                <c:pt idx="307">
                  <c:v>62575.0</c:v>
                </c:pt>
                <c:pt idx="308">
                  <c:v>13817.0</c:v>
                </c:pt>
                <c:pt idx="309">
                  <c:v>12973.0</c:v>
                </c:pt>
                <c:pt idx="310">
                  <c:v>12292.0</c:v>
                </c:pt>
                <c:pt idx="311">
                  <c:v>11291.0</c:v>
                </c:pt>
                <c:pt idx="312">
                  <c:v>11590.0</c:v>
                </c:pt>
                <c:pt idx="313">
                  <c:v>13473.0</c:v>
                </c:pt>
                <c:pt idx="314">
                  <c:v>318942.0</c:v>
                </c:pt>
                <c:pt idx="315">
                  <c:v>19631.0</c:v>
                </c:pt>
                <c:pt idx="316">
                  <c:v>15004.0</c:v>
                </c:pt>
                <c:pt idx="317">
                  <c:v>15848.0</c:v>
                </c:pt>
                <c:pt idx="318">
                  <c:v>16487.0</c:v>
                </c:pt>
                <c:pt idx="319">
                  <c:v>2.0727038E7</c:v>
                </c:pt>
                <c:pt idx="320">
                  <c:v>69634.0</c:v>
                </c:pt>
                <c:pt idx="321">
                  <c:v>49025.0</c:v>
                </c:pt>
                <c:pt idx="322">
                  <c:v>827.0</c:v>
                </c:pt>
                <c:pt idx="323">
                  <c:v>9533.0</c:v>
                </c:pt>
                <c:pt idx="324">
                  <c:v>16857.0</c:v>
                </c:pt>
                <c:pt idx="325">
                  <c:v>9818.0</c:v>
                </c:pt>
                <c:pt idx="326">
                  <c:v>7385.0</c:v>
                </c:pt>
                <c:pt idx="327">
                  <c:v>9579.0</c:v>
                </c:pt>
                <c:pt idx="328">
                  <c:v>19413.0</c:v>
                </c:pt>
                <c:pt idx="329">
                  <c:v>22948.0</c:v>
                </c:pt>
                <c:pt idx="330">
                  <c:v>13550.0</c:v>
                </c:pt>
                <c:pt idx="331">
                  <c:v>11738.0</c:v>
                </c:pt>
                <c:pt idx="332">
                  <c:v>20623.0</c:v>
                </c:pt>
                <c:pt idx="333">
                  <c:v>750.0</c:v>
                </c:pt>
                <c:pt idx="334">
                  <c:v>528.0</c:v>
                </c:pt>
                <c:pt idx="335">
                  <c:v>363.0</c:v>
                </c:pt>
                <c:pt idx="336">
                  <c:v>604.0</c:v>
                </c:pt>
                <c:pt idx="337">
                  <c:v>75.0</c:v>
                </c:pt>
                <c:pt idx="338">
                  <c:v>377.0</c:v>
                </c:pt>
                <c:pt idx="339">
                  <c:v>528.0</c:v>
                </c:pt>
                <c:pt idx="340">
                  <c:v>1545.0</c:v>
                </c:pt>
                <c:pt idx="341">
                  <c:v>2226.0</c:v>
                </c:pt>
                <c:pt idx="342">
                  <c:v>2226.0</c:v>
                </c:pt>
                <c:pt idx="343">
                  <c:v>2287.0</c:v>
                </c:pt>
                <c:pt idx="344">
                  <c:v>2073.0</c:v>
                </c:pt>
                <c:pt idx="345">
                  <c:v>13157.0</c:v>
                </c:pt>
                <c:pt idx="346">
                  <c:v>12647.0</c:v>
                </c:pt>
                <c:pt idx="347">
                  <c:v>9449.0</c:v>
                </c:pt>
                <c:pt idx="348">
                  <c:v>8293.0</c:v>
                </c:pt>
                <c:pt idx="349">
                  <c:v>8565.0</c:v>
                </c:pt>
                <c:pt idx="350">
                  <c:v>8787.0</c:v>
                </c:pt>
                <c:pt idx="351">
                  <c:v>2414.0</c:v>
                </c:pt>
                <c:pt idx="352">
                  <c:v>1644.0</c:v>
                </c:pt>
                <c:pt idx="353">
                  <c:v>17423.0</c:v>
                </c:pt>
                <c:pt idx="354">
                  <c:v>13223.0</c:v>
                </c:pt>
                <c:pt idx="355">
                  <c:v>874.0</c:v>
                </c:pt>
                <c:pt idx="356">
                  <c:v>14454.0</c:v>
                </c:pt>
                <c:pt idx="357">
                  <c:v>14373.0</c:v>
                </c:pt>
                <c:pt idx="358">
                  <c:v>14060.0</c:v>
                </c:pt>
                <c:pt idx="359">
                  <c:v>13830.0</c:v>
                </c:pt>
                <c:pt idx="360">
                  <c:v>13813.0</c:v>
                </c:pt>
                <c:pt idx="361">
                  <c:v>8161.0</c:v>
                </c:pt>
                <c:pt idx="362">
                  <c:v>8314.0</c:v>
                </c:pt>
                <c:pt idx="363">
                  <c:v>8469.0</c:v>
                </c:pt>
                <c:pt idx="364">
                  <c:v>520.0</c:v>
                </c:pt>
                <c:pt idx="365">
                  <c:v>6216.0</c:v>
                </c:pt>
                <c:pt idx="366">
                  <c:v>6447.0</c:v>
                </c:pt>
                <c:pt idx="367">
                  <c:v>750.0</c:v>
                </c:pt>
                <c:pt idx="368">
                  <c:v>596.0</c:v>
                </c:pt>
                <c:pt idx="369">
                  <c:v>290.0</c:v>
                </c:pt>
                <c:pt idx="370">
                  <c:v>12070.0</c:v>
                </c:pt>
                <c:pt idx="371">
                  <c:v>214.0</c:v>
                </c:pt>
                <c:pt idx="372">
                  <c:v>214.0</c:v>
                </c:pt>
                <c:pt idx="373">
                  <c:v>980.0</c:v>
                </c:pt>
                <c:pt idx="374">
                  <c:v>214.0</c:v>
                </c:pt>
                <c:pt idx="375">
                  <c:v>214.0</c:v>
                </c:pt>
                <c:pt idx="376">
                  <c:v>597.0</c:v>
                </c:pt>
                <c:pt idx="377">
                  <c:v>521.0</c:v>
                </c:pt>
                <c:pt idx="378">
                  <c:v>3562.0</c:v>
                </c:pt>
                <c:pt idx="379">
                  <c:v>3754.0</c:v>
                </c:pt>
                <c:pt idx="380">
                  <c:v>3065.0</c:v>
                </c:pt>
                <c:pt idx="381">
                  <c:v>6293.0</c:v>
                </c:pt>
                <c:pt idx="382">
                  <c:v>720.0</c:v>
                </c:pt>
                <c:pt idx="383">
                  <c:v>873.0</c:v>
                </c:pt>
                <c:pt idx="384">
                  <c:v>950.0</c:v>
                </c:pt>
                <c:pt idx="385">
                  <c:v>644.0</c:v>
                </c:pt>
                <c:pt idx="386">
                  <c:v>1329.0</c:v>
                </c:pt>
                <c:pt idx="387">
                  <c:v>1636.0</c:v>
                </c:pt>
                <c:pt idx="388">
                  <c:v>1099.0</c:v>
                </c:pt>
                <c:pt idx="389">
                  <c:v>797.0</c:v>
                </c:pt>
                <c:pt idx="390">
                  <c:v>1257.0</c:v>
                </c:pt>
                <c:pt idx="391">
                  <c:v>3433.0</c:v>
                </c:pt>
                <c:pt idx="392">
                  <c:v>7834.0</c:v>
                </c:pt>
                <c:pt idx="393">
                  <c:v>4689.0</c:v>
                </c:pt>
                <c:pt idx="394">
                  <c:v>4929.0</c:v>
                </c:pt>
                <c:pt idx="395">
                  <c:v>4726.0</c:v>
                </c:pt>
                <c:pt idx="396">
                  <c:v>7172.0</c:v>
                </c:pt>
                <c:pt idx="397">
                  <c:v>14525.0</c:v>
                </c:pt>
                <c:pt idx="398">
                  <c:v>6636.0</c:v>
                </c:pt>
                <c:pt idx="399">
                  <c:v>12193.0</c:v>
                </c:pt>
                <c:pt idx="400">
                  <c:v>11233.0</c:v>
                </c:pt>
                <c:pt idx="401">
                  <c:v>7654.0</c:v>
                </c:pt>
                <c:pt idx="402">
                  <c:v>13183.0</c:v>
                </c:pt>
                <c:pt idx="403">
                  <c:v>4212.0</c:v>
                </c:pt>
                <c:pt idx="404">
                  <c:v>33154.0</c:v>
                </c:pt>
                <c:pt idx="405">
                  <c:v>6344.0</c:v>
                </c:pt>
                <c:pt idx="406">
                  <c:v>1012.0</c:v>
                </c:pt>
                <c:pt idx="407">
                  <c:v>1854.0</c:v>
                </c:pt>
                <c:pt idx="408">
                  <c:v>1166.0</c:v>
                </c:pt>
                <c:pt idx="409">
                  <c:v>1166.0</c:v>
                </c:pt>
                <c:pt idx="410">
                  <c:v>1320.0</c:v>
                </c:pt>
                <c:pt idx="411">
                  <c:v>1165.0</c:v>
                </c:pt>
                <c:pt idx="412">
                  <c:v>1471.0</c:v>
                </c:pt>
                <c:pt idx="413">
                  <c:v>1395.0</c:v>
                </c:pt>
                <c:pt idx="414">
                  <c:v>1854.0</c:v>
                </c:pt>
                <c:pt idx="415">
                  <c:v>1089.0</c:v>
                </c:pt>
                <c:pt idx="416">
                  <c:v>2838.0</c:v>
                </c:pt>
                <c:pt idx="417">
                  <c:v>2452.0</c:v>
                </c:pt>
                <c:pt idx="418">
                  <c:v>2145.0</c:v>
                </c:pt>
                <c:pt idx="419">
                  <c:v>1540.0</c:v>
                </c:pt>
                <c:pt idx="420">
                  <c:v>1464.0</c:v>
                </c:pt>
                <c:pt idx="421">
                  <c:v>1223.0</c:v>
                </c:pt>
                <c:pt idx="422">
                  <c:v>1318.0</c:v>
                </c:pt>
                <c:pt idx="423">
                  <c:v>1625.0</c:v>
                </c:pt>
                <c:pt idx="424">
                  <c:v>1395.0</c:v>
                </c:pt>
                <c:pt idx="425">
                  <c:v>1471.0</c:v>
                </c:pt>
                <c:pt idx="426">
                  <c:v>1625.0</c:v>
                </c:pt>
                <c:pt idx="427">
                  <c:v>1471.0</c:v>
                </c:pt>
                <c:pt idx="428">
                  <c:v>1471.0</c:v>
                </c:pt>
                <c:pt idx="429">
                  <c:v>1472.0</c:v>
                </c:pt>
                <c:pt idx="430">
                  <c:v>1548.0</c:v>
                </c:pt>
                <c:pt idx="431">
                  <c:v>936.0</c:v>
                </c:pt>
                <c:pt idx="432">
                  <c:v>1166.0</c:v>
                </c:pt>
                <c:pt idx="433">
                  <c:v>1564.0</c:v>
                </c:pt>
                <c:pt idx="434">
                  <c:v>793.0</c:v>
                </c:pt>
                <c:pt idx="435">
                  <c:v>716.0</c:v>
                </c:pt>
                <c:pt idx="436">
                  <c:v>950.0</c:v>
                </c:pt>
                <c:pt idx="437">
                  <c:v>1470.0</c:v>
                </c:pt>
                <c:pt idx="438">
                  <c:v>950.0</c:v>
                </c:pt>
                <c:pt idx="439">
                  <c:v>658.0</c:v>
                </c:pt>
                <c:pt idx="440">
                  <c:v>214.0</c:v>
                </c:pt>
                <c:pt idx="441">
                  <c:v>367.0</c:v>
                </c:pt>
                <c:pt idx="442">
                  <c:v>290.0</c:v>
                </c:pt>
                <c:pt idx="443">
                  <c:v>16048.0</c:v>
                </c:pt>
                <c:pt idx="444">
                  <c:v>14013.0</c:v>
                </c:pt>
                <c:pt idx="445">
                  <c:v>14701.0</c:v>
                </c:pt>
                <c:pt idx="446">
                  <c:v>16131.0</c:v>
                </c:pt>
                <c:pt idx="447">
                  <c:v>5386.0</c:v>
                </c:pt>
                <c:pt idx="448">
                  <c:v>5942.0</c:v>
                </c:pt>
                <c:pt idx="449">
                  <c:v>3547.0</c:v>
                </c:pt>
                <c:pt idx="450">
                  <c:v>2422.0</c:v>
                </c:pt>
                <c:pt idx="451">
                  <c:v>5061.0</c:v>
                </c:pt>
                <c:pt idx="452">
                  <c:v>10152.0</c:v>
                </c:pt>
                <c:pt idx="453">
                  <c:v>10951.0</c:v>
                </c:pt>
                <c:pt idx="454">
                  <c:v>9472.0</c:v>
                </c:pt>
                <c:pt idx="455">
                  <c:v>14409.0</c:v>
                </c:pt>
                <c:pt idx="456">
                  <c:v>16395.0</c:v>
                </c:pt>
                <c:pt idx="457">
                  <c:v>16615.0</c:v>
                </c:pt>
                <c:pt idx="458">
                  <c:v>13828.0</c:v>
                </c:pt>
                <c:pt idx="459">
                  <c:v>9818.0</c:v>
                </c:pt>
                <c:pt idx="460">
                  <c:v>17488.0</c:v>
                </c:pt>
                <c:pt idx="461">
                  <c:v>10631.0</c:v>
                </c:pt>
                <c:pt idx="462">
                  <c:v>12045.0</c:v>
                </c:pt>
                <c:pt idx="463">
                  <c:v>12732.0</c:v>
                </c:pt>
                <c:pt idx="464">
                  <c:v>18629.0</c:v>
                </c:pt>
                <c:pt idx="465">
                  <c:v>8343.0</c:v>
                </c:pt>
                <c:pt idx="466">
                  <c:v>5024.0</c:v>
                </c:pt>
                <c:pt idx="467">
                  <c:v>9655.0</c:v>
                </c:pt>
                <c:pt idx="468">
                  <c:v>2236.0</c:v>
                </c:pt>
                <c:pt idx="469">
                  <c:v>9196.0</c:v>
                </c:pt>
                <c:pt idx="470">
                  <c:v>5251.0</c:v>
                </c:pt>
                <c:pt idx="471">
                  <c:v>27462.0</c:v>
                </c:pt>
                <c:pt idx="472">
                  <c:v>17303.0</c:v>
                </c:pt>
                <c:pt idx="473">
                  <c:v>6947.0</c:v>
                </c:pt>
                <c:pt idx="474">
                  <c:v>2129.0</c:v>
                </c:pt>
                <c:pt idx="475">
                  <c:v>3525.0</c:v>
                </c:pt>
                <c:pt idx="476">
                  <c:v>11849.0</c:v>
                </c:pt>
                <c:pt idx="477">
                  <c:v>13492.0</c:v>
                </c:pt>
                <c:pt idx="478">
                  <c:v>12655.0</c:v>
                </c:pt>
                <c:pt idx="479">
                  <c:v>13593.0</c:v>
                </c:pt>
                <c:pt idx="480">
                  <c:v>30379.0</c:v>
                </c:pt>
                <c:pt idx="481">
                  <c:v>9950.0</c:v>
                </c:pt>
                <c:pt idx="482">
                  <c:v>9831.0</c:v>
                </c:pt>
                <c:pt idx="483">
                  <c:v>7256.0</c:v>
                </c:pt>
                <c:pt idx="484">
                  <c:v>7532.0</c:v>
                </c:pt>
                <c:pt idx="485">
                  <c:v>12414.0</c:v>
                </c:pt>
                <c:pt idx="486">
                  <c:v>1391.0</c:v>
                </c:pt>
                <c:pt idx="487">
                  <c:v>1911.0</c:v>
                </c:pt>
                <c:pt idx="488">
                  <c:v>1089.0</c:v>
                </c:pt>
                <c:pt idx="489">
                  <c:v>812.0</c:v>
                </c:pt>
                <c:pt idx="490">
                  <c:v>1855.0</c:v>
                </c:pt>
                <c:pt idx="491">
                  <c:v>1991.0</c:v>
                </c:pt>
                <c:pt idx="492">
                  <c:v>2375.0</c:v>
                </c:pt>
                <c:pt idx="493">
                  <c:v>1532.0</c:v>
                </c:pt>
                <c:pt idx="494">
                  <c:v>1838.0</c:v>
                </c:pt>
                <c:pt idx="495">
                  <c:v>1608.0</c:v>
                </c:pt>
                <c:pt idx="496">
                  <c:v>1991.0</c:v>
                </c:pt>
                <c:pt idx="497">
                  <c:v>1914.0</c:v>
                </c:pt>
                <c:pt idx="498">
                  <c:v>2666.0</c:v>
                </c:pt>
                <c:pt idx="499">
                  <c:v>2360.0</c:v>
                </c:pt>
                <c:pt idx="500">
                  <c:v>952.0</c:v>
                </c:pt>
                <c:pt idx="501">
                  <c:v>1410.0</c:v>
                </c:pt>
                <c:pt idx="502">
                  <c:v>7150.0</c:v>
                </c:pt>
                <c:pt idx="503">
                  <c:v>8270.0</c:v>
                </c:pt>
                <c:pt idx="504">
                  <c:v>7829.0</c:v>
                </c:pt>
                <c:pt idx="505">
                  <c:v>3918.0</c:v>
                </c:pt>
                <c:pt idx="506">
                  <c:v>7910.0</c:v>
                </c:pt>
                <c:pt idx="507">
                  <c:v>9535.0</c:v>
                </c:pt>
                <c:pt idx="508">
                  <c:v>5761.0</c:v>
                </c:pt>
                <c:pt idx="509">
                  <c:v>3112.0</c:v>
                </c:pt>
                <c:pt idx="510">
                  <c:v>12821.0</c:v>
                </c:pt>
                <c:pt idx="511">
                  <c:v>5531.0</c:v>
                </c:pt>
                <c:pt idx="512">
                  <c:v>6961.0</c:v>
                </c:pt>
                <c:pt idx="513">
                  <c:v>5652.0</c:v>
                </c:pt>
                <c:pt idx="514">
                  <c:v>7294.0</c:v>
                </c:pt>
                <c:pt idx="515">
                  <c:v>5301.0</c:v>
                </c:pt>
                <c:pt idx="516">
                  <c:v>5720.0</c:v>
                </c:pt>
                <c:pt idx="517">
                  <c:v>1204.0</c:v>
                </c:pt>
                <c:pt idx="518">
                  <c:v>1358.0</c:v>
                </c:pt>
                <c:pt idx="519">
                  <c:v>3293.0</c:v>
                </c:pt>
                <c:pt idx="520">
                  <c:v>8521.0</c:v>
                </c:pt>
                <c:pt idx="521">
                  <c:v>1282.0</c:v>
                </c:pt>
                <c:pt idx="522">
                  <c:v>8406.0</c:v>
                </c:pt>
                <c:pt idx="523">
                  <c:v>7805.0</c:v>
                </c:pt>
                <c:pt idx="524">
                  <c:v>1358.0</c:v>
                </c:pt>
                <c:pt idx="525">
                  <c:v>7026.0</c:v>
                </c:pt>
                <c:pt idx="526">
                  <c:v>965.0</c:v>
                </c:pt>
                <c:pt idx="527">
                  <c:v>11794.0</c:v>
                </c:pt>
                <c:pt idx="528">
                  <c:v>15589.0</c:v>
                </c:pt>
                <c:pt idx="529">
                  <c:v>9896.0</c:v>
                </c:pt>
                <c:pt idx="530">
                  <c:v>9977.0</c:v>
                </c:pt>
                <c:pt idx="531">
                  <c:v>12506.0</c:v>
                </c:pt>
                <c:pt idx="532">
                  <c:v>19430.0</c:v>
                </c:pt>
                <c:pt idx="533">
                  <c:v>21291.0</c:v>
                </c:pt>
                <c:pt idx="534">
                  <c:v>749.0</c:v>
                </c:pt>
                <c:pt idx="535">
                  <c:v>980.0</c:v>
                </c:pt>
                <c:pt idx="536">
                  <c:v>963.0</c:v>
                </c:pt>
                <c:pt idx="537">
                  <c:v>214.0</c:v>
                </c:pt>
                <c:pt idx="538">
                  <c:v>444.0</c:v>
                </c:pt>
                <c:pt idx="539">
                  <c:v>290.0</c:v>
                </c:pt>
                <c:pt idx="540">
                  <c:v>750.0</c:v>
                </c:pt>
                <c:pt idx="541">
                  <c:v>597.0</c:v>
                </c:pt>
                <c:pt idx="542">
                  <c:v>444.0</c:v>
                </c:pt>
                <c:pt idx="543">
                  <c:v>290.0</c:v>
                </c:pt>
                <c:pt idx="544">
                  <c:v>382.0</c:v>
                </c:pt>
                <c:pt idx="545">
                  <c:v>750.0</c:v>
                </c:pt>
                <c:pt idx="546">
                  <c:v>214.0</c:v>
                </c:pt>
                <c:pt idx="547">
                  <c:v>520.0</c:v>
                </c:pt>
                <c:pt idx="548">
                  <c:v>749.0</c:v>
                </c:pt>
                <c:pt idx="549">
                  <c:v>214.0</c:v>
                </c:pt>
                <c:pt idx="550">
                  <c:v>214.0</c:v>
                </c:pt>
                <c:pt idx="551">
                  <c:v>596.0</c:v>
                </c:pt>
                <c:pt idx="552">
                  <c:v>214.0</c:v>
                </c:pt>
                <c:pt idx="553">
                  <c:v>904.0</c:v>
                </c:pt>
                <c:pt idx="554">
                  <c:v>597.0</c:v>
                </c:pt>
                <c:pt idx="555">
                  <c:v>214.0</c:v>
                </c:pt>
                <c:pt idx="556">
                  <c:v>214.0</c:v>
                </c:pt>
                <c:pt idx="557">
                  <c:v>581.0</c:v>
                </c:pt>
                <c:pt idx="558">
                  <c:v>460.0</c:v>
                </c:pt>
                <c:pt idx="559">
                  <c:v>598.0</c:v>
                </c:pt>
                <c:pt idx="560">
                  <c:v>368.0</c:v>
                </c:pt>
                <c:pt idx="561">
                  <c:v>520.0</c:v>
                </c:pt>
                <c:pt idx="562">
                  <c:v>749.0</c:v>
                </c:pt>
                <c:pt idx="563">
                  <c:v>674.0</c:v>
                </c:pt>
                <c:pt idx="564">
                  <c:v>1193.0</c:v>
                </c:pt>
                <c:pt idx="565">
                  <c:v>214.0</c:v>
                </c:pt>
                <c:pt idx="566">
                  <c:v>826.0</c:v>
                </c:pt>
                <c:pt idx="567">
                  <c:v>750.0</c:v>
                </c:pt>
                <c:pt idx="568">
                  <c:v>1196.0</c:v>
                </c:pt>
                <c:pt idx="569">
                  <c:v>214.0</c:v>
                </c:pt>
                <c:pt idx="570">
                  <c:v>949.0</c:v>
                </c:pt>
                <c:pt idx="571">
                  <c:v>736.0</c:v>
                </c:pt>
                <c:pt idx="572">
                  <c:v>812.0</c:v>
                </c:pt>
                <c:pt idx="573">
                  <c:v>290.0</c:v>
                </c:pt>
                <c:pt idx="574">
                  <c:v>889.0</c:v>
                </c:pt>
                <c:pt idx="575">
                  <c:v>889.0</c:v>
                </c:pt>
                <c:pt idx="576">
                  <c:v>673.0</c:v>
                </c:pt>
                <c:pt idx="577">
                  <c:v>826.0</c:v>
                </c:pt>
                <c:pt idx="578">
                  <c:v>597.0</c:v>
                </c:pt>
                <c:pt idx="579">
                  <c:v>5306.0</c:v>
                </c:pt>
                <c:pt idx="580">
                  <c:v>735.0</c:v>
                </c:pt>
                <c:pt idx="581">
                  <c:v>377.0</c:v>
                </c:pt>
                <c:pt idx="582">
                  <c:v>1628.0</c:v>
                </c:pt>
                <c:pt idx="583">
                  <c:v>1863.0</c:v>
                </c:pt>
                <c:pt idx="584">
                  <c:v>2165.0</c:v>
                </c:pt>
                <c:pt idx="585">
                  <c:v>752.0</c:v>
                </c:pt>
                <c:pt idx="586">
                  <c:v>944.0</c:v>
                </c:pt>
                <c:pt idx="587">
                  <c:v>1046.0</c:v>
                </c:pt>
                <c:pt idx="588">
                  <c:v>302.0</c:v>
                </c:pt>
                <c:pt idx="589">
                  <c:v>528.0</c:v>
                </c:pt>
                <c:pt idx="590">
                  <c:v>680.0</c:v>
                </c:pt>
                <c:pt idx="591">
                  <c:v>377.0</c:v>
                </c:pt>
                <c:pt idx="592">
                  <c:v>377.0</c:v>
                </c:pt>
                <c:pt idx="593">
                  <c:v>612.0</c:v>
                </c:pt>
                <c:pt idx="594">
                  <c:v>681.0</c:v>
                </c:pt>
                <c:pt idx="595">
                  <c:v>460.0</c:v>
                </c:pt>
                <c:pt idx="596">
                  <c:v>453.0</c:v>
                </c:pt>
                <c:pt idx="597">
                  <c:v>229.0</c:v>
                </c:pt>
                <c:pt idx="598">
                  <c:v>536.0</c:v>
                </c:pt>
                <c:pt idx="599">
                  <c:v>377.0</c:v>
                </c:pt>
                <c:pt idx="600">
                  <c:v>151.0</c:v>
                </c:pt>
                <c:pt idx="601">
                  <c:v>378.0</c:v>
                </c:pt>
                <c:pt idx="602">
                  <c:v>378.0</c:v>
                </c:pt>
                <c:pt idx="603">
                  <c:v>75.0</c:v>
                </c:pt>
                <c:pt idx="604">
                  <c:v>151.0</c:v>
                </c:pt>
                <c:pt idx="605">
                  <c:v>377.0</c:v>
                </c:pt>
                <c:pt idx="606">
                  <c:v>75.0</c:v>
                </c:pt>
                <c:pt idx="607">
                  <c:v>604.0</c:v>
                </c:pt>
                <c:pt idx="608">
                  <c:v>227.0</c:v>
                </c:pt>
                <c:pt idx="609">
                  <c:v>227.0</c:v>
                </c:pt>
                <c:pt idx="610">
                  <c:v>302.0</c:v>
                </c:pt>
                <c:pt idx="611">
                  <c:v>151.0</c:v>
                </c:pt>
                <c:pt idx="612">
                  <c:v>226.0</c:v>
                </c:pt>
                <c:pt idx="613">
                  <c:v>151.0</c:v>
                </c:pt>
                <c:pt idx="614">
                  <c:v>377.0</c:v>
                </c:pt>
                <c:pt idx="615">
                  <c:v>377.0</c:v>
                </c:pt>
                <c:pt idx="616">
                  <c:v>306.0</c:v>
                </c:pt>
                <c:pt idx="617">
                  <c:v>383.0</c:v>
                </c:pt>
                <c:pt idx="618">
                  <c:v>382.0</c:v>
                </c:pt>
                <c:pt idx="619">
                  <c:v>537.0</c:v>
                </c:pt>
                <c:pt idx="620">
                  <c:v>2687.0</c:v>
                </c:pt>
                <c:pt idx="621">
                  <c:v>1391.0</c:v>
                </c:pt>
                <c:pt idx="622">
                  <c:v>853.0</c:v>
                </c:pt>
                <c:pt idx="623">
                  <c:v>302.0</c:v>
                </c:pt>
                <c:pt idx="624">
                  <c:v>306.0</c:v>
                </c:pt>
                <c:pt idx="625">
                  <c:v>453.0</c:v>
                </c:pt>
                <c:pt idx="626">
                  <c:v>229.0</c:v>
                </c:pt>
                <c:pt idx="627">
                  <c:v>387.0</c:v>
                </c:pt>
                <c:pt idx="628">
                  <c:v>537.0</c:v>
                </c:pt>
                <c:pt idx="629">
                  <c:v>306.0</c:v>
                </c:pt>
                <c:pt idx="630">
                  <c:v>3337.0</c:v>
                </c:pt>
                <c:pt idx="631">
                  <c:v>79.0</c:v>
                </c:pt>
                <c:pt idx="632">
                  <c:v>595.0</c:v>
                </c:pt>
                <c:pt idx="633">
                  <c:v>212.0</c:v>
                </c:pt>
                <c:pt idx="634">
                  <c:v>987.0</c:v>
                </c:pt>
                <c:pt idx="635">
                  <c:v>7147.0</c:v>
                </c:pt>
                <c:pt idx="636">
                  <c:v>1126.0</c:v>
                </c:pt>
                <c:pt idx="637">
                  <c:v>212.0</c:v>
                </c:pt>
                <c:pt idx="638">
                  <c:v>212.0</c:v>
                </c:pt>
                <c:pt idx="639">
                  <c:v>595.0</c:v>
                </c:pt>
                <c:pt idx="640">
                  <c:v>909.0</c:v>
                </c:pt>
                <c:pt idx="641">
                  <c:v>901.0</c:v>
                </c:pt>
                <c:pt idx="642">
                  <c:v>1200.0</c:v>
                </c:pt>
                <c:pt idx="643">
                  <c:v>424.0</c:v>
                </c:pt>
                <c:pt idx="644">
                  <c:v>656.0</c:v>
                </c:pt>
                <c:pt idx="645">
                  <c:v>12953.0</c:v>
                </c:pt>
                <c:pt idx="646">
                  <c:v>12184.0</c:v>
                </c:pt>
                <c:pt idx="647">
                  <c:v>212.0</c:v>
                </c:pt>
                <c:pt idx="648">
                  <c:v>212.0</c:v>
                </c:pt>
                <c:pt idx="649">
                  <c:v>600.0</c:v>
                </c:pt>
                <c:pt idx="650">
                  <c:v>749.0</c:v>
                </c:pt>
                <c:pt idx="651">
                  <c:v>445.0</c:v>
                </c:pt>
                <c:pt idx="652">
                  <c:v>824.0</c:v>
                </c:pt>
                <c:pt idx="653">
                  <c:v>212.0</c:v>
                </c:pt>
                <c:pt idx="654">
                  <c:v>310.0</c:v>
                </c:pt>
                <c:pt idx="655">
                  <c:v>2262.0</c:v>
                </c:pt>
                <c:pt idx="656">
                  <c:v>4939.0</c:v>
                </c:pt>
                <c:pt idx="657">
                  <c:v>5374.0</c:v>
                </c:pt>
                <c:pt idx="658">
                  <c:v>2651.0</c:v>
                </c:pt>
                <c:pt idx="659">
                  <c:v>4790.0</c:v>
                </c:pt>
                <c:pt idx="660">
                  <c:v>2414.0</c:v>
                </c:pt>
                <c:pt idx="661">
                  <c:v>4919.0</c:v>
                </c:pt>
                <c:pt idx="662">
                  <c:v>2264.0</c:v>
                </c:pt>
                <c:pt idx="663">
                  <c:v>2723.0</c:v>
                </c:pt>
                <c:pt idx="664">
                  <c:v>2520.0</c:v>
                </c:pt>
                <c:pt idx="665">
                  <c:v>5538.0</c:v>
                </c:pt>
                <c:pt idx="666">
                  <c:v>5615.0</c:v>
                </c:pt>
                <c:pt idx="667">
                  <c:v>2986.0</c:v>
                </c:pt>
                <c:pt idx="668">
                  <c:v>5341.0</c:v>
                </c:pt>
                <c:pt idx="669">
                  <c:v>3369.0</c:v>
                </c:pt>
                <c:pt idx="670">
                  <c:v>2911.0</c:v>
                </c:pt>
                <c:pt idx="671">
                  <c:v>3801.0</c:v>
                </c:pt>
                <c:pt idx="672">
                  <c:v>3262.0</c:v>
                </c:pt>
                <c:pt idx="673">
                  <c:v>4949.0</c:v>
                </c:pt>
                <c:pt idx="674">
                  <c:v>5261.0</c:v>
                </c:pt>
                <c:pt idx="675">
                  <c:v>9608.0</c:v>
                </c:pt>
                <c:pt idx="676">
                  <c:v>22864.0</c:v>
                </c:pt>
                <c:pt idx="677">
                  <c:v>522.0</c:v>
                </c:pt>
                <c:pt idx="678">
                  <c:v>155.0</c:v>
                </c:pt>
                <c:pt idx="679">
                  <c:v>6330.0</c:v>
                </c:pt>
                <c:pt idx="680">
                  <c:v>8153.0</c:v>
                </c:pt>
                <c:pt idx="681">
                  <c:v>4896.0</c:v>
                </c:pt>
                <c:pt idx="682">
                  <c:v>5479.0</c:v>
                </c:pt>
                <c:pt idx="683">
                  <c:v>6118.0</c:v>
                </c:pt>
                <c:pt idx="684">
                  <c:v>76.0</c:v>
                </c:pt>
                <c:pt idx="685">
                  <c:v>155.0</c:v>
                </c:pt>
                <c:pt idx="686">
                  <c:v>6251.0</c:v>
                </c:pt>
                <c:pt idx="687">
                  <c:v>542.0</c:v>
                </c:pt>
                <c:pt idx="688">
                  <c:v>12800.0</c:v>
                </c:pt>
                <c:pt idx="689">
                  <c:v>5532.0</c:v>
                </c:pt>
                <c:pt idx="690">
                  <c:v>6369.0</c:v>
                </c:pt>
                <c:pt idx="691">
                  <c:v>1540.0</c:v>
                </c:pt>
                <c:pt idx="692">
                  <c:v>1102.0</c:v>
                </c:pt>
                <c:pt idx="693">
                  <c:v>1981.0</c:v>
                </c:pt>
                <c:pt idx="694">
                  <c:v>1812.0</c:v>
                </c:pt>
                <c:pt idx="695">
                  <c:v>1531.0</c:v>
                </c:pt>
                <c:pt idx="696">
                  <c:v>1751.0</c:v>
                </c:pt>
                <c:pt idx="697">
                  <c:v>1760.0</c:v>
                </c:pt>
                <c:pt idx="698">
                  <c:v>2722.0</c:v>
                </c:pt>
                <c:pt idx="699">
                  <c:v>2206.0</c:v>
                </c:pt>
                <c:pt idx="700">
                  <c:v>2472.0</c:v>
                </c:pt>
                <c:pt idx="701">
                  <c:v>3834.0</c:v>
                </c:pt>
                <c:pt idx="702">
                  <c:v>4010.0</c:v>
                </c:pt>
                <c:pt idx="703">
                  <c:v>6968.0</c:v>
                </c:pt>
                <c:pt idx="704">
                  <c:v>5722.0</c:v>
                </c:pt>
                <c:pt idx="705">
                  <c:v>4340.0</c:v>
                </c:pt>
                <c:pt idx="706">
                  <c:v>1826.0</c:v>
                </c:pt>
                <c:pt idx="707">
                  <c:v>2235.0</c:v>
                </c:pt>
                <c:pt idx="708">
                  <c:v>8727.0</c:v>
                </c:pt>
                <c:pt idx="709">
                  <c:v>1239.0</c:v>
                </c:pt>
                <c:pt idx="710">
                  <c:v>11532.0</c:v>
                </c:pt>
                <c:pt idx="711">
                  <c:v>26027.0</c:v>
                </c:pt>
                <c:pt idx="712">
                  <c:v>25348.0</c:v>
                </c:pt>
                <c:pt idx="713">
                  <c:v>4238.0</c:v>
                </c:pt>
                <c:pt idx="714">
                  <c:v>4222.0</c:v>
                </c:pt>
                <c:pt idx="715">
                  <c:v>4588.0</c:v>
                </c:pt>
                <c:pt idx="716">
                  <c:v>3701.0</c:v>
                </c:pt>
                <c:pt idx="717">
                  <c:v>1734.0</c:v>
                </c:pt>
                <c:pt idx="718">
                  <c:v>1964.0</c:v>
                </c:pt>
                <c:pt idx="719">
                  <c:v>3778.0</c:v>
                </c:pt>
                <c:pt idx="720">
                  <c:v>3990.0</c:v>
                </c:pt>
                <c:pt idx="721">
                  <c:v>4067.0</c:v>
                </c:pt>
                <c:pt idx="722">
                  <c:v>4528.0</c:v>
                </c:pt>
                <c:pt idx="723">
                  <c:v>5546.0</c:v>
                </c:pt>
                <c:pt idx="724">
                  <c:v>5606.0</c:v>
                </c:pt>
                <c:pt idx="725">
                  <c:v>5864.0</c:v>
                </c:pt>
                <c:pt idx="726">
                  <c:v>6375.0</c:v>
                </c:pt>
                <c:pt idx="727">
                  <c:v>5556.0</c:v>
                </c:pt>
                <c:pt idx="728">
                  <c:v>120277.0</c:v>
                </c:pt>
                <c:pt idx="729">
                  <c:v>95203.0</c:v>
                </c:pt>
                <c:pt idx="730">
                  <c:v>38158.0</c:v>
                </c:pt>
                <c:pt idx="731">
                  <c:v>116554.0</c:v>
                </c:pt>
                <c:pt idx="732">
                  <c:v>103183.0</c:v>
                </c:pt>
                <c:pt idx="733">
                  <c:v>56161.0</c:v>
                </c:pt>
                <c:pt idx="734">
                  <c:v>58813.0</c:v>
                </c:pt>
                <c:pt idx="735">
                  <c:v>529.0</c:v>
                </c:pt>
                <c:pt idx="736">
                  <c:v>8231.0</c:v>
                </c:pt>
                <c:pt idx="737">
                  <c:v>6320.0</c:v>
                </c:pt>
                <c:pt idx="738">
                  <c:v>3535.0</c:v>
                </c:pt>
                <c:pt idx="739">
                  <c:v>28024.0</c:v>
                </c:pt>
                <c:pt idx="740">
                  <c:v>36171.0</c:v>
                </c:pt>
                <c:pt idx="741">
                  <c:v>29625.0</c:v>
                </c:pt>
                <c:pt idx="742">
                  <c:v>24453.0</c:v>
                </c:pt>
                <c:pt idx="743">
                  <c:v>5903.0</c:v>
                </c:pt>
                <c:pt idx="744">
                  <c:v>3433.0</c:v>
                </c:pt>
                <c:pt idx="745">
                  <c:v>8327.0</c:v>
                </c:pt>
                <c:pt idx="746">
                  <c:v>8710.0</c:v>
                </c:pt>
                <c:pt idx="747">
                  <c:v>5842.0</c:v>
                </c:pt>
                <c:pt idx="748">
                  <c:v>10301.0</c:v>
                </c:pt>
                <c:pt idx="749">
                  <c:v>10106.0</c:v>
                </c:pt>
                <c:pt idx="750">
                  <c:v>10970.0</c:v>
                </c:pt>
                <c:pt idx="751">
                  <c:v>5843.0</c:v>
                </c:pt>
                <c:pt idx="752">
                  <c:v>5613.0</c:v>
                </c:pt>
                <c:pt idx="753">
                  <c:v>5689.0</c:v>
                </c:pt>
                <c:pt idx="754">
                  <c:v>13846.0</c:v>
                </c:pt>
                <c:pt idx="755">
                  <c:v>9536.0</c:v>
                </c:pt>
                <c:pt idx="756">
                  <c:v>3581.0</c:v>
                </c:pt>
                <c:pt idx="757">
                  <c:v>1590.0</c:v>
                </c:pt>
                <c:pt idx="758">
                  <c:v>2037.0</c:v>
                </c:pt>
                <c:pt idx="759">
                  <c:v>1428.0</c:v>
                </c:pt>
                <c:pt idx="760">
                  <c:v>3022.0</c:v>
                </c:pt>
                <c:pt idx="761">
                  <c:v>377.0</c:v>
                </c:pt>
                <c:pt idx="762">
                  <c:v>209692.0</c:v>
                </c:pt>
                <c:pt idx="763">
                  <c:v>11983.0</c:v>
                </c:pt>
                <c:pt idx="764">
                  <c:v>20912.0</c:v>
                </c:pt>
                <c:pt idx="765">
                  <c:v>13981.0</c:v>
                </c:pt>
                <c:pt idx="766">
                  <c:v>29579.0</c:v>
                </c:pt>
                <c:pt idx="767">
                  <c:v>1035.0</c:v>
                </c:pt>
                <c:pt idx="768">
                  <c:v>2562.0</c:v>
                </c:pt>
                <c:pt idx="769">
                  <c:v>5671.0</c:v>
                </c:pt>
                <c:pt idx="770">
                  <c:v>4032.0</c:v>
                </c:pt>
                <c:pt idx="771">
                  <c:v>28762.0</c:v>
                </c:pt>
                <c:pt idx="772">
                  <c:v>1033.0</c:v>
                </c:pt>
                <c:pt idx="773">
                  <c:v>21901.0</c:v>
                </c:pt>
                <c:pt idx="774">
                  <c:v>16610.0</c:v>
                </c:pt>
                <c:pt idx="775">
                  <c:v>6077.0</c:v>
                </c:pt>
                <c:pt idx="776">
                  <c:v>2475.0</c:v>
                </c:pt>
                <c:pt idx="777">
                  <c:v>1682.0</c:v>
                </c:pt>
                <c:pt idx="778">
                  <c:v>32419.0</c:v>
                </c:pt>
                <c:pt idx="779">
                  <c:v>378.0</c:v>
                </c:pt>
                <c:pt idx="780">
                  <c:v>227.0</c:v>
                </c:pt>
                <c:pt idx="781">
                  <c:v>441.0</c:v>
                </c:pt>
                <c:pt idx="782">
                  <c:v>10479.0</c:v>
                </c:pt>
                <c:pt idx="783">
                  <c:v>6580.0</c:v>
                </c:pt>
                <c:pt idx="784">
                  <c:v>9798.0</c:v>
                </c:pt>
                <c:pt idx="785">
                  <c:v>9960.0</c:v>
                </c:pt>
                <c:pt idx="786">
                  <c:v>7834.0</c:v>
                </c:pt>
                <c:pt idx="787">
                  <c:v>12313.0</c:v>
                </c:pt>
                <c:pt idx="788">
                  <c:v>4811.0</c:v>
                </c:pt>
                <c:pt idx="789">
                  <c:v>9200.0</c:v>
                </c:pt>
                <c:pt idx="790">
                  <c:v>8788.0</c:v>
                </c:pt>
                <c:pt idx="791">
                  <c:v>6112.0</c:v>
                </c:pt>
                <c:pt idx="792">
                  <c:v>10015.0</c:v>
                </c:pt>
                <c:pt idx="793">
                  <c:v>435.0</c:v>
                </c:pt>
                <c:pt idx="794">
                  <c:v>284.0</c:v>
                </c:pt>
                <c:pt idx="795">
                  <c:v>428.0</c:v>
                </c:pt>
                <c:pt idx="796">
                  <c:v>3392.0</c:v>
                </c:pt>
                <c:pt idx="797">
                  <c:v>4726.0</c:v>
                </c:pt>
                <c:pt idx="798">
                  <c:v>5416.0</c:v>
                </c:pt>
                <c:pt idx="799">
                  <c:v>4685.0</c:v>
                </c:pt>
                <c:pt idx="800">
                  <c:v>3856.0</c:v>
                </c:pt>
                <c:pt idx="801">
                  <c:v>10044.0</c:v>
                </c:pt>
                <c:pt idx="802">
                  <c:v>9656.0</c:v>
                </c:pt>
                <c:pt idx="803">
                  <c:v>12531.0</c:v>
                </c:pt>
                <c:pt idx="804">
                  <c:v>8785.0</c:v>
                </c:pt>
                <c:pt idx="805">
                  <c:v>7400.0</c:v>
                </c:pt>
                <c:pt idx="806">
                  <c:v>6431.0</c:v>
                </c:pt>
                <c:pt idx="807">
                  <c:v>9445.0</c:v>
                </c:pt>
                <c:pt idx="808">
                  <c:v>10916.0</c:v>
                </c:pt>
                <c:pt idx="809">
                  <c:v>17209.0</c:v>
                </c:pt>
                <c:pt idx="810">
                  <c:v>23772.0</c:v>
                </c:pt>
                <c:pt idx="811">
                  <c:v>19702.0</c:v>
                </c:pt>
                <c:pt idx="812">
                  <c:v>10562.0</c:v>
                </c:pt>
                <c:pt idx="813">
                  <c:v>9889.0</c:v>
                </c:pt>
                <c:pt idx="814">
                  <c:v>16956.0</c:v>
                </c:pt>
                <c:pt idx="815">
                  <c:v>16919.0</c:v>
                </c:pt>
                <c:pt idx="816">
                  <c:v>3337.0</c:v>
                </c:pt>
                <c:pt idx="817">
                  <c:v>9621.0</c:v>
                </c:pt>
                <c:pt idx="818">
                  <c:v>8351.0</c:v>
                </c:pt>
                <c:pt idx="819">
                  <c:v>6439.0</c:v>
                </c:pt>
                <c:pt idx="820">
                  <c:v>8704.0</c:v>
                </c:pt>
                <c:pt idx="821">
                  <c:v>9413.0</c:v>
                </c:pt>
                <c:pt idx="822">
                  <c:v>454.0</c:v>
                </c:pt>
                <c:pt idx="823">
                  <c:v>6054.0</c:v>
                </c:pt>
                <c:pt idx="824">
                  <c:v>26234.0</c:v>
                </c:pt>
                <c:pt idx="825">
                  <c:v>26275.0</c:v>
                </c:pt>
                <c:pt idx="826">
                  <c:v>7797.0</c:v>
                </c:pt>
                <c:pt idx="827">
                  <c:v>5755.0</c:v>
                </c:pt>
                <c:pt idx="828">
                  <c:v>9951.0</c:v>
                </c:pt>
                <c:pt idx="829">
                  <c:v>2.243502E6</c:v>
                </c:pt>
                <c:pt idx="830">
                  <c:v>19281.0</c:v>
                </c:pt>
                <c:pt idx="831">
                  <c:v>20630.0</c:v>
                </c:pt>
                <c:pt idx="832">
                  <c:v>16100.0</c:v>
                </c:pt>
                <c:pt idx="833">
                  <c:v>378.0</c:v>
                </c:pt>
                <c:pt idx="834">
                  <c:v>6261.0</c:v>
                </c:pt>
                <c:pt idx="835">
                  <c:v>4562.0</c:v>
                </c:pt>
                <c:pt idx="836">
                  <c:v>3522.0</c:v>
                </c:pt>
                <c:pt idx="837">
                  <c:v>2992.0</c:v>
                </c:pt>
                <c:pt idx="838">
                  <c:v>3573.0</c:v>
                </c:pt>
                <c:pt idx="839">
                  <c:v>14011.0</c:v>
                </c:pt>
                <c:pt idx="840">
                  <c:v>706.0</c:v>
                </c:pt>
                <c:pt idx="841">
                  <c:v>11750.0</c:v>
                </c:pt>
                <c:pt idx="842">
                  <c:v>14747.0</c:v>
                </c:pt>
                <c:pt idx="843">
                  <c:v>15557.0</c:v>
                </c:pt>
                <c:pt idx="844">
                  <c:v>16189.0</c:v>
                </c:pt>
                <c:pt idx="845">
                  <c:v>14559.0</c:v>
                </c:pt>
                <c:pt idx="846">
                  <c:v>16475.0</c:v>
                </c:pt>
                <c:pt idx="847">
                  <c:v>1318.0</c:v>
                </c:pt>
                <c:pt idx="848">
                  <c:v>6949.0</c:v>
                </c:pt>
                <c:pt idx="849">
                  <c:v>1557.0</c:v>
                </c:pt>
                <c:pt idx="850">
                  <c:v>4842.0</c:v>
                </c:pt>
                <c:pt idx="851">
                  <c:v>9665.0</c:v>
                </c:pt>
                <c:pt idx="852">
                  <c:v>1617.0</c:v>
                </c:pt>
                <c:pt idx="853">
                  <c:v>10406.0</c:v>
                </c:pt>
                <c:pt idx="854">
                  <c:v>528.0</c:v>
                </c:pt>
                <c:pt idx="855">
                  <c:v>377.0</c:v>
                </c:pt>
                <c:pt idx="856">
                  <c:v>227.0</c:v>
                </c:pt>
                <c:pt idx="857">
                  <c:v>1850.0</c:v>
                </c:pt>
                <c:pt idx="858">
                  <c:v>2761.0</c:v>
                </c:pt>
                <c:pt idx="859">
                  <c:v>2533.0</c:v>
                </c:pt>
                <c:pt idx="860">
                  <c:v>3435.0</c:v>
                </c:pt>
                <c:pt idx="861">
                  <c:v>2609.0</c:v>
                </c:pt>
                <c:pt idx="862">
                  <c:v>2379.0</c:v>
                </c:pt>
                <c:pt idx="863">
                  <c:v>5177.0</c:v>
                </c:pt>
                <c:pt idx="864">
                  <c:v>5407.0</c:v>
                </c:pt>
                <c:pt idx="865">
                  <c:v>1175.0</c:v>
                </c:pt>
                <c:pt idx="866">
                  <c:v>14074.0</c:v>
                </c:pt>
                <c:pt idx="867">
                  <c:v>15221.0</c:v>
                </c:pt>
                <c:pt idx="868">
                  <c:v>8181.0</c:v>
                </c:pt>
                <c:pt idx="869">
                  <c:v>24909.0</c:v>
                </c:pt>
                <c:pt idx="870">
                  <c:v>10787.0</c:v>
                </c:pt>
                <c:pt idx="871">
                  <c:v>5980.0</c:v>
                </c:pt>
                <c:pt idx="872">
                  <c:v>9365.0</c:v>
                </c:pt>
                <c:pt idx="873">
                  <c:v>826.0</c:v>
                </c:pt>
                <c:pt idx="874">
                  <c:v>214.0</c:v>
                </c:pt>
                <c:pt idx="875">
                  <c:v>749.0</c:v>
                </c:pt>
                <c:pt idx="876">
                  <c:v>214.0</c:v>
                </c:pt>
                <c:pt idx="877">
                  <c:v>367.0</c:v>
                </c:pt>
                <c:pt idx="878">
                  <c:v>3368.0</c:v>
                </c:pt>
                <c:pt idx="879">
                  <c:v>644.0</c:v>
                </c:pt>
                <c:pt idx="880">
                  <c:v>874.0</c:v>
                </c:pt>
                <c:pt idx="881">
                  <c:v>950.0</c:v>
                </c:pt>
                <c:pt idx="882">
                  <c:v>873.0</c:v>
                </c:pt>
                <c:pt idx="883">
                  <c:v>946.0</c:v>
                </c:pt>
                <c:pt idx="884">
                  <c:v>716.0</c:v>
                </c:pt>
                <c:pt idx="885">
                  <c:v>644.0</c:v>
                </c:pt>
                <c:pt idx="886">
                  <c:v>9204.0</c:v>
                </c:pt>
                <c:pt idx="887">
                  <c:v>9583.0</c:v>
                </c:pt>
                <c:pt idx="888">
                  <c:v>10271.0</c:v>
                </c:pt>
                <c:pt idx="889">
                  <c:v>9251.0</c:v>
                </c:pt>
                <c:pt idx="890">
                  <c:v>14529.0</c:v>
                </c:pt>
                <c:pt idx="891">
                  <c:v>17587.0</c:v>
                </c:pt>
                <c:pt idx="892">
                  <c:v>15564.0</c:v>
                </c:pt>
                <c:pt idx="893">
                  <c:v>12349.0</c:v>
                </c:pt>
                <c:pt idx="894">
                  <c:v>22552.0</c:v>
                </c:pt>
                <c:pt idx="895">
                  <c:v>46984.0</c:v>
                </c:pt>
                <c:pt idx="896">
                  <c:v>6268.0</c:v>
                </c:pt>
                <c:pt idx="897">
                  <c:v>6405.0</c:v>
                </c:pt>
                <c:pt idx="898">
                  <c:v>6599.0</c:v>
                </c:pt>
                <c:pt idx="899">
                  <c:v>936.0</c:v>
                </c:pt>
                <c:pt idx="900">
                  <c:v>1548.0</c:v>
                </c:pt>
                <c:pt idx="901">
                  <c:v>1625.0</c:v>
                </c:pt>
                <c:pt idx="902">
                  <c:v>2160.0</c:v>
                </c:pt>
                <c:pt idx="903">
                  <c:v>1013.0</c:v>
                </c:pt>
                <c:pt idx="904">
                  <c:v>1471.0</c:v>
                </c:pt>
                <c:pt idx="905">
                  <c:v>1471.0</c:v>
                </c:pt>
                <c:pt idx="906">
                  <c:v>1242.0</c:v>
                </c:pt>
                <c:pt idx="907">
                  <c:v>1242.0</c:v>
                </c:pt>
                <c:pt idx="908">
                  <c:v>1854.0</c:v>
                </c:pt>
                <c:pt idx="909">
                  <c:v>640.0</c:v>
                </c:pt>
                <c:pt idx="910">
                  <c:v>1467.0</c:v>
                </c:pt>
                <c:pt idx="911">
                  <c:v>950.0</c:v>
                </c:pt>
                <c:pt idx="912">
                  <c:v>674.0</c:v>
                </c:pt>
                <c:pt idx="913">
                  <c:v>673.0</c:v>
                </c:pt>
                <c:pt idx="914">
                  <c:v>16491.0</c:v>
                </c:pt>
                <c:pt idx="915">
                  <c:v>18330.0</c:v>
                </c:pt>
                <c:pt idx="916">
                  <c:v>29179.0</c:v>
                </c:pt>
                <c:pt idx="917">
                  <c:v>10779.0</c:v>
                </c:pt>
                <c:pt idx="918">
                  <c:v>2345.0</c:v>
                </c:pt>
                <c:pt idx="919">
                  <c:v>17831.0</c:v>
                </c:pt>
                <c:pt idx="920">
                  <c:v>17435.0</c:v>
                </c:pt>
                <c:pt idx="921">
                  <c:v>17589.0</c:v>
                </c:pt>
                <c:pt idx="922">
                  <c:v>8343.0</c:v>
                </c:pt>
                <c:pt idx="923">
                  <c:v>8597.0</c:v>
                </c:pt>
                <c:pt idx="924">
                  <c:v>4463.0</c:v>
                </c:pt>
                <c:pt idx="925">
                  <c:v>5156.0</c:v>
                </c:pt>
                <c:pt idx="926">
                  <c:v>3853.0</c:v>
                </c:pt>
                <c:pt idx="927">
                  <c:v>3679.0</c:v>
                </c:pt>
                <c:pt idx="928">
                  <c:v>10974.0</c:v>
                </c:pt>
                <c:pt idx="929">
                  <c:v>932.0</c:v>
                </c:pt>
                <c:pt idx="930">
                  <c:v>1467.0</c:v>
                </c:pt>
                <c:pt idx="931">
                  <c:v>1548.0</c:v>
                </c:pt>
                <c:pt idx="932">
                  <c:v>1842.0</c:v>
                </c:pt>
                <c:pt idx="933">
                  <c:v>828.0</c:v>
                </c:pt>
                <c:pt idx="934">
                  <c:v>2267.0</c:v>
                </c:pt>
                <c:pt idx="935">
                  <c:v>2591.0</c:v>
                </c:pt>
                <c:pt idx="936">
                  <c:v>1564.0</c:v>
                </c:pt>
                <c:pt idx="937">
                  <c:v>8040.0</c:v>
                </c:pt>
                <c:pt idx="938">
                  <c:v>10914.0</c:v>
                </c:pt>
                <c:pt idx="939">
                  <c:v>9562.0</c:v>
                </c:pt>
                <c:pt idx="940">
                  <c:v>9721.0</c:v>
                </c:pt>
                <c:pt idx="941">
                  <c:v>9260.0</c:v>
                </c:pt>
                <c:pt idx="942">
                  <c:v>1127.0</c:v>
                </c:pt>
                <c:pt idx="943">
                  <c:v>6677.0</c:v>
                </c:pt>
                <c:pt idx="944">
                  <c:v>8516.0</c:v>
                </c:pt>
                <c:pt idx="945">
                  <c:v>13567.0</c:v>
                </c:pt>
                <c:pt idx="946">
                  <c:v>2710.0</c:v>
                </c:pt>
                <c:pt idx="947">
                  <c:v>1280.0</c:v>
                </c:pt>
                <c:pt idx="948">
                  <c:v>14623.0</c:v>
                </c:pt>
                <c:pt idx="949">
                  <c:v>21333.0</c:v>
                </c:pt>
                <c:pt idx="950">
                  <c:v>26420.0</c:v>
                </c:pt>
                <c:pt idx="951">
                  <c:v>214.0</c:v>
                </c:pt>
                <c:pt idx="952">
                  <c:v>214.0</c:v>
                </c:pt>
                <c:pt idx="953">
                  <c:v>214.0</c:v>
                </c:pt>
                <c:pt idx="954">
                  <c:v>826.0</c:v>
                </c:pt>
                <c:pt idx="955">
                  <c:v>367.0</c:v>
                </c:pt>
                <c:pt idx="956">
                  <c:v>826.0</c:v>
                </c:pt>
                <c:pt idx="957">
                  <c:v>826.0</c:v>
                </c:pt>
                <c:pt idx="958">
                  <c:v>749.0</c:v>
                </c:pt>
                <c:pt idx="959">
                  <c:v>596.0</c:v>
                </c:pt>
                <c:pt idx="960">
                  <c:v>673.0</c:v>
                </c:pt>
                <c:pt idx="961">
                  <c:v>214.0</c:v>
                </c:pt>
                <c:pt idx="962">
                  <c:v>827.0</c:v>
                </c:pt>
                <c:pt idx="963">
                  <c:v>520.0</c:v>
                </c:pt>
                <c:pt idx="964">
                  <c:v>751.0</c:v>
                </c:pt>
                <c:pt idx="965">
                  <c:v>536.0</c:v>
                </c:pt>
                <c:pt idx="966">
                  <c:v>735.0</c:v>
                </c:pt>
                <c:pt idx="967">
                  <c:v>12152.0</c:v>
                </c:pt>
                <c:pt idx="968">
                  <c:v>2241.0</c:v>
                </c:pt>
                <c:pt idx="969">
                  <c:v>516.0</c:v>
                </c:pt>
                <c:pt idx="970">
                  <c:v>605.0</c:v>
                </c:pt>
                <c:pt idx="971">
                  <c:v>690.0</c:v>
                </c:pt>
                <c:pt idx="972">
                  <c:v>377.0</c:v>
                </c:pt>
                <c:pt idx="973">
                  <c:v>306.0</c:v>
                </c:pt>
                <c:pt idx="974">
                  <c:v>151.0</c:v>
                </c:pt>
                <c:pt idx="975">
                  <c:v>377.0</c:v>
                </c:pt>
                <c:pt idx="976">
                  <c:v>151.0</c:v>
                </c:pt>
                <c:pt idx="977">
                  <c:v>454.0</c:v>
                </c:pt>
                <c:pt idx="978">
                  <c:v>378.0</c:v>
                </c:pt>
                <c:pt idx="979">
                  <c:v>667.0</c:v>
                </c:pt>
                <c:pt idx="980">
                  <c:v>489684.0</c:v>
                </c:pt>
                <c:pt idx="981">
                  <c:v>465.0</c:v>
                </c:pt>
                <c:pt idx="982">
                  <c:v>688.0</c:v>
                </c:pt>
                <c:pt idx="983">
                  <c:v>155.0</c:v>
                </c:pt>
                <c:pt idx="984">
                  <c:v>747.0</c:v>
                </c:pt>
                <c:pt idx="985">
                  <c:v>727.0</c:v>
                </c:pt>
                <c:pt idx="986">
                  <c:v>2085.0</c:v>
                </c:pt>
                <c:pt idx="987">
                  <c:v>833.0</c:v>
                </c:pt>
                <c:pt idx="988">
                  <c:v>367.0</c:v>
                </c:pt>
                <c:pt idx="989">
                  <c:v>747.0</c:v>
                </c:pt>
                <c:pt idx="990">
                  <c:v>14539.0</c:v>
                </c:pt>
                <c:pt idx="991">
                  <c:v>734.0</c:v>
                </c:pt>
                <c:pt idx="992">
                  <c:v>424.0</c:v>
                </c:pt>
                <c:pt idx="993">
                  <c:v>424.0</c:v>
                </c:pt>
                <c:pt idx="994">
                  <c:v>501.0</c:v>
                </c:pt>
                <c:pt idx="995">
                  <c:v>424.0</c:v>
                </c:pt>
                <c:pt idx="996">
                  <c:v>3230.0</c:v>
                </c:pt>
                <c:pt idx="997">
                  <c:v>5396.0</c:v>
                </c:pt>
                <c:pt idx="998">
                  <c:v>2412.0</c:v>
                </c:pt>
                <c:pt idx="999">
                  <c:v>2719.0</c:v>
                </c:pt>
                <c:pt idx="1000">
                  <c:v>5313.0</c:v>
                </c:pt>
                <c:pt idx="1001">
                  <c:v>5535.0</c:v>
                </c:pt>
                <c:pt idx="1002">
                  <c:v>3446.0</c:v>
                </c:pt>
                <c:pt idx="1003">
                  <c:v>4056.0</c:v>
                </c:pt>
                <c:pt idx="1004">
                  <c:v>212.0</c:v>
                </c:pt>
                <c:pt idx="1005">
                  <c:v>911.0</c:v>
                </c:pt>
                <c:pt idx="1006">
                  <c:v>5364.0</c:v>
                </c:pt>
                <c:pt idx="1007">
                  <c:v>7337.0</c:v>
                </c:pt>
                <c:pt idx="1008">
                  <c:v>3000.0</c:v>
                </c:pt>
                <c:pt idx="1009">
                  <c:v>109921.0</c:v>
                </c:pt>
                <c:pt idx="1010">
                  <c:v>106108.0</c:v>
                </c:pt>
                <c:pt idx="1011">
                  <c:v>158269.0</c:v>
                </c:pt>
                <c:pt idx="1012">
                  <c:v>101890.0</c:v>
                </c:pt>
                <c:pt idx="1013">
                  <c:v>97944.0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77423832"/>
        <c:axId val="-2077443128"/>
      </c:scatterChart>
      <c:valAx>
        <c:axId val="-2077423832"/>
        <c:scaling>
          <c:orientation val="minMax"/>
          <c:max val="1150.0"/>
          <c:min val="0.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Node Number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077443128"/>
        <c:crosses val="autoZero"/>
        <c:crossBetween val="midCat"/>
      </c:valAx>
      <c:valAx>
        <c:axId val="-2077443128"/>
        <c:scaling>
          <c:orientation val="minMax"/>
          <c:min val="0.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Log Size</a:t>
                </a:r>
                <a:r>
                  <a:rPr lang="en-US" baseline="0"/>
                  <a:t> (Bytes)</a:t>
                </a:r>
                <a:endParaRPr lang="en-US"/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crossAx val="-2077423832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  <c:userShapes r:id="rId3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0.25444</cdr:x>
      <cdr:y>0.1713</cdr:y>
    </cdr:from>
    <cdr:to>
      <cdr:x>0.32077</cdr:x>
      <cdr:y>0.2037</cdr:y>
    </cdr:to>
    <cdr:sp macro="" textlink="">
      <cdr:nvSpPr>
        <cdr:cNvPr id="3" name="Straight Arrow Connector 2"/>
        <cdr:cNvSpPr/>
      </cdr:nvSpPr>
      <cdr:spPr>
        <a:xfrm xmlns:a="http://schemas.openxmlformats.org/drawingml/2006/main" flipH="1">
          <a:off x="1826895" y="704850"/>
          <a:ext cx="476249" cy="13335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0.39109</cdr:x>
      <cdr:y>0.30093</cdr:y>
    </cdr:from>
    <cdr:to>
      <cdr:x>0.39241</cdr:x>
      <cdr:y>0.45139</cdr:y>
    </cdr:to>
    <cdr:sp macro="" textlink="">
      <cdr:nvSpPr>
        <cdr:cNvPr id="5" name="Straight Arrow Connector 4"/>
        <cdr:cNvSpPr/>
      </cdr:nvSpPr>
      <cdr:spPr>
        <a:xfrm xmlns:a="http://schemas.openxmlformats.org/drawingml/2006/main">
          <a:off x="2807971" y="1238250"/>
          <a:ext cx="9525" cy="619125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0.32475</cdr:x>
      <cdr:y>0.13889</cdr:y>
    </cdr:from>
    <cdr:to>
      <cdr:x>0.45211</cdr:x>
      <cdr:y>0.21759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2331721" y="571500"/>
          <a:ext cx="914400" cy="3238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b="1"/>
            <a:t>job scheduler error node #126</a:t>
          </a:r>
        </a:p>
      </cdr:txBody>
    </cdr:sp>
  </cdr:relSizeAnchor>
  <cdr:relSizeAnchor xmlns:cdr="http://schemas.openxmlformats.org/drawingml/2006/chartDrawing">
    <cdr:from>
      <cdr:x>0.29557</cdr:x>
      <cdr:y>0.25</cdr:y>
    </cdr:from>
    <cdr:to>
      <cdr:x>0.42292</cdr:x>
      <cdr:y>0.47222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122171" y="10287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b="1"/>
            <a:t>loose cable node #348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503C97-E7BA-814A-AB75-BDA05773C28D}" type="datetimeFigureOut">
              <a:rPr lang="en-US" smtClean="0"/>
              <a:t>7/23/13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EC418-45C2-024C-BAAE-511FB05C30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4514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45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6436" y="6429936"/>
            <a:ext cx="656863" cy="3610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9363" y="6317344"/>
            <a:ext cx="870857" cy="522514"/>
          </a:xfrm>
          <a:prstGeom prst="rect">
            <a:avLst/>
          </a:prstGeom>
        </p:spPr>
      </p:pic>
      <p:pic>
        <p:nvPicPr>
          <p:cNvPr id="6" name="Picture 5" descr="xdmod_logo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2285" y="6362896"/>
            <a:ext cx="1588401" cy="495104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2432081" y="6456560"/>
            <a:ext cx="36648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spc="300" dirty="0" smtClean="0"/>
              <a:t>TECHNOLOGY</a:t>
            </a:r>
            <a:r>
              <a:rPr lang="en-US" sz="1400" spc="300" baseline="0" dirty="0" smtClean="0"/>
              <a:t> AUDIT SERVICE</a:t>
            </a:r>
            <a:endParaRPr lang="en-US" sz="1400" spc="30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27" y="6377820"/>
            <a:ext cx="462471" cy="465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604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6436" y="6429936"/>
            <a:ext cx="656863" cy="36102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9363" y="6317344"/>
            <a:ext cx="870857" cy="522514"/>
          </a:xfrm>
          <a:prstGeom prst="rect">
            <a:avLst/>
          </a:prstGeom>
        </p:spPr>
      </p:pic>
      <p:pic>
        <p:nvPicPr>
          <p:cNvPr id="7" name="Picture 6" descr="xdmod_logo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2285" y="6362896"/>
            <a:ext cx="1588401" cy="495104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2432081" y="6456560"/>
            <a:ext cx="36648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spc="300" dirty="0" smtClean="0"/>
              <a:t>TECHNOLOGY</a:t>
            </a:r>
            <a:r>
              <a:rPr lang="en-US" sz="1400" spc="300" baseline="0" dirty="0" smtClean="0"/>
              <a:t> AUDIT SERVICE</a:t>
            </a:r>
            <a:endParaRPr lang="en-US" sz="1400" spc="300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27" y="6377820"/>
            <a:ext cx="462471" cy="465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536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870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47863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9134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1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5" r:id="rId4"/>
  </p:sldLayoutIdLst>
  <p:txStyles>
    <p:titleStyle>
      <a:lvl1pPr algn="ctr" defTabSz="457200" rtl="0" eaLnBrk="1" latinLnBrk="0" hangingPunct="1">
        <a:spcBef>
          <a:spcPct val="0"/>
        </a:spcBef>
        <a:buNone/>
        <a:defRPr sz="4000" b="1" kern="1200">
          <a:solidFill>
            <a:srgbClr val="00009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4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package" Target="../embeddings/Microsoft_Word_Document1.docx"/><Relationship Id="rId5" Type="http://schemas.openxmlformats.org/officeDocument/2006/relationships/image" Target="../media/image25.png"/><Relationship Id="rId6" Type="http://schemas.openxmlformats.org/officeDocument/2006/relationships/image" Target="../media/image8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s://xdmod.ccr.buffalo.edu/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6.png"/><Relationship Id="rId3" Type="http://schemas.openxmlformats.org/officeDocument/2006/relationships/image" Target="../media/image9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tif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30749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Using </a:t>
            </a:r>
            <a:r>
              <a:rPr lang="en-US" dirty="0" err="1">
                <a:solidFill>
                  <a:schemeClr val="bg1"/>
                </a:solidFill>
              </a:rPr>
              <a:t>XDMoD</a:t>
            </a:r>
            <a:r>
              <a:rPr lang="en-US" dirty="0">
                <a:solidFill>
                  <a:schemeClr val="bg1"/>
                </a:solidFill>
              </a:rPr>
              <a:t> to Facilitate XSEDE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Operations, Planning and </a:t>
            </a:r>
            <a:r>
              <a:rPr lang="en-US" dirty="0" smtClean="0">
                <a:solidFill>
                  <a:schemeClr val="bg1"/>
                </a:solidFill>
              </a:rPr>
              <a:t>Analysis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500823"/>
            <a:ext cx="6400800" cy="133399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000" b="1" dirty="0">
                <a:solidFill>
                  <a:srgbClr val="FFFFFF"/>
                </a:solidFill>
                <a:latin typeface="Calibri" charset="0"/>
                <a:ea typeface="MS PGothic" charset="0"/>
                <a:cs typeface="MS PGothic" charset="0"/>
              </a:rPr>
              <a:t>Tom Furlani, PhD</a:t>
            </a:r>
          </a:p>
          <a:p>
            <a:pPr>
              <a:spcBef>
                <a:spcPts val="0"/>
              </a:spcBef>
            </a:pPr>
            <a:r>
              <a:rPr lang="en-US" sz="2000" b="1" dirty="0">
                <a:solidFill>
                  <a:srgbClr val="FFFFFF"/>
                </a:solidFill>
                <a:latin typeface="Calibri" charset="0"/>
                <a:ea typeface="MS PGothic" charset="0"/>
                <a:cs typeface="MS PGothic" charset="0"/>
              </a:rPr>
              <a:t>Director -  Center for Computational Research</a:t>
            </a:r>
          </a:p>
          <a:p>
            <a:pPr>
              <a:spcBef>
                <a:spcPts val="0"/>
              </a:spcBef>
            </a:pPr>
            <a:r>
              <a:rPr lang="en-US" sz="2000" b="1" dirty="0">
                <a:solidFill>
                  <a:srgbClr val="FFFFFF"/>
                </a:solidFill>
                <a:latin typeface="Calibri" charset="0"/>
                <a:ea typeface="MS PGothic" charset="0"/>
                <a:cs typeface="MS PGothic" charset="0"/>
              </a:rPr>
              <a:t>University at Buffalo, SUNY</a:t>
            </a:r>
            <a:br>
              <a:rPr lang="en-US" sz="2000" b="1" dirty="0">
                <a:solidFill>
                  <a:srgbClr val="FFFFFF"/>
                </a:solidFill>
                <a:latin typeface="Calibri" charset="0"/>
                <a:ea typeface="MS PGothic" charset="0"/>
                <a:cs typeface="MS PGothic" charset="0"/>
              </a:rPr>
            </a:br>
            <a:r>
              <a:rPr lang="en-US" sz="2000" b="1" dirty="0">
                <a:solidFill>
                  <a:srgbClr val="FFFFFF"/>
                </a:solidFill>
                <a:latin typeface="Calibri" charset="0"/>
                <a:ea typeface="MS PGothic" charset="0"/>
                <a:cs typeface="MS PGothic" charset="0"/>
              </a:rPr>
              <a:t>XSEDE13 JULY 22 – 25, 2013</a:t>
            </a:r>
            <a:endParaRPr lang="en-US" sz="2000" b="1" dirty="0">
              <a:solidFill>
                <a:srgbClr val="FFFFFF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275" y="2440648"/>
            <a:ext cx="895549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Thomas R. </a:t>
            </a:r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Furlani</a:t>
            </a:r>
            <a:r>
              <a:rPr lang="en-US" b="1" baseline="30000" dirty="0" smtClean="0">
                <a:solidFill>
                  <a:schemeClr val="bg1">
                    <a:lumMod val="95000"/>
                  </a:schemeClr>
                </a:solidFill>
              </a:rPr>
              <a:t>1</a:t>
            </a:r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Barry </a:t>
            </a:r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I. </a:t>
            </a:r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Schneider</a:t>
            </a:r>
            <a:r>
              <a:rPr lang="en-US" b="1" baseline="30000" dirty="0">
                <a:solidFill>
                  <a:schemeClr val="bg1">
                    <a:lumMod val="95000"/>
                  </a:schemeClr>
                </a:solidFill>
              </a:rPr>
              <a:t>2</a:t>
            </a:r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, Matthew D. Jones</a:t>
            </a:r>
            <a:r>
              <a:rPr lang="en-US" b="1" baseline="30000" dirty="0">
                <a:solidFill>
                  <a:schemeClr val="bg1">
                    <a:lumMod val="95000"/>
                  </a:schemeClr>
                </a:solidFill>
              </a:rPr>
              <a:t>1</a:t>
            </a:r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, John Towns</a:t>
            </a:r>
            <a:r>
              <a:rPr lang="en-US" b="1" baseline="30000" dirty="0">
                <a:solidFill>
                  <a:schemeClr val="bg1">
                    <a:lumMod val="95000"/>
                  </a:schemeClr>
                </a:solidFill>
              </a:rPr>
              <a:t>3</a:t>
            </a:r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, David L. Hart</a:t>
            </a:r>
            <a:r>
              <a:rPr lang="en-US" b="1" baseline="30000" dirty="0">
                <a:solidFill>
                  <a:schemeClr val="bg1">
                    <a:lumMod val="95000"/>
                  </a:schemeClr>
                </a:solidFill>
              </a:rPr>
              <a:t>4</a:t>
            </a:r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, Steven M. Gallo</a:t>
            </a:r>
            <a:r>
              <a:rPr lang="en-US" b="1" baseline="30000" dirty="0">
                <a:solidFill>
                  <a:schemeClr val="bg1">
                    <a:lumMod val="95000"/>
                  </a:schemeClr>
                </a:solidFill>
              </a:rPr>
              <a:t>1</a:t>
            </a:r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, Robert L. DeLeon</a:t>
            </a:r>
            <a:r>
              <a:rPr lang="en-US" b="1" baseline="30000" dirty="0">
                <a:solidFill>
                  <a:schemeClr val="bg1">
                    <a:lumMod val="95000"/>
                  </a:schemeClr>
                </a:solidFill>
              </a:rPr>
              <a:t>1</a:t>
            </a:r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en-US" b="1" dirty="0" err="1">
                <a:solidFill>
                  <a:schemeClr val="bg1">
                    <a:lumMod val="95000"/>
                  </a:schemeClr>
                </a:solidFill>
              </a:rPr>
              <a:t>Charng</a:t>
            </a:r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-Da Lu</a:t>
            </a:r>
            <a:r>
              <a:rPr lang="en-US" b="1" baseline="30000" dirty="0">
                <a:solidFill>
                  <a:schemeClr val="bg1">
                    <a:lumMod val="95000"/>
                  </a:schemeClr>
                </a:solidFill>
              </a:rPr>
              <a:t>1</a:t>
            </a:r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, Amin Ghadersohi</a:t>
            </a:r>
            <a:r>
              <a:rPr lang="en-US" b="1" baseline="30000" dirty="0">
                <a:solidFill>
                  <a:schemeClr val="bg1">
                    <a:lumMod val="95000"/>
                  </a:schemeClr>
                </a:solidFill>
              </a:rPr>
              <a:t>1</a:t>
            </a:r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, Ryan J. Gentner</a:t>
            </a:r>
            <a:r>
              <a:rPr lang="en-US" b="1" baseline="30000" dirty="0">
                <a:solidFill>
                  <a:schemeClr val="bg1">
                    <a:lumMod val="95000"/>
                  </a:schemeClr>
                </a:solidFill>
              </a:rPr>
              <a:t>1</a:t>
            </a:r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en-US" b="1" dirty="0" err="1">
                <a:solidFill>
                  <a:schemeClr val="bg1">
                    <a:lumMod val="95000"/>
                  </a:schemeClr>
                </a:solidFill>
              </a:rPr>
              <a:t>Abani</a:t>
            </a:r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 K. Patra</a:t>
            </a:r>
            <a:r>
              <a:rPr lang="en-US" b="1" baseline="30000" dirty="0">
                <a:solidFill>
                  <a:schemeClr val="bg1">
                    <a:lumMod val="95000"/>
                  </a:schemeClr>
                </a:solidFill>
              </a:rPr>
              <a:t>5</a:t>
            </a:r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en-US" b="1" dirty="0" err="1" smtClean="0">
                <a:solidFill>
                  <a:schemeClr val="bg1">
                    <a:lumMod val="95000"/>
                  </a:schemeClr>
                </a:solidFill>
              </a:rPr>
              <a:t>Gregor</a:t>
            </a:r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von Laszewski</a:t>
            </a:r>
            <a:r>
              <a:rPr lang="en-US" b="1" baseline="30000" dirty="0">
                <a:solidFill>
                  <a:schemeClr val="bg1">
                    <a:lumMod val="95000"/>
                  </a:schemeClr>
                </a:solidFill>
              </a:rPr>
              <a:t>6</a:t>
            </a:r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en-US" b="1" dirty="0" err="1">
                <a:solidFill>
                  <a:schemeClr val="bg1">
                    <a:lumMod val="95000"/>
                  </a:schemeClr>
                </a:solidFill>
              </a:rPr>
              <a:t>Fugang</a:t>
            </a:r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 Wang</a:t>
            </a:r>
            <a:r>
              <a:rPr lang="en-US" b="1" baseline="30000" dirty="0">
                <a:solidFill>
                  <a:schemeClr val="bg1">
                    <a:lumMod val="95000"/>
                  </a:schemeClr>
                </a:solidFill>
              </a:rPr>
              <a:t>6</a:t>
            </a:r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, Jeffrey T. Palmer</a:t>
            </a:r>
            <a:r>
              <a:rPr lang="en-US" b="1" baseline="30000" dirty="0">
                <a:solidFill>
                  <a:schemeClr val="bg1">
                    <a:lumMod val="95000"/>
                  </a:schemeClr>
                </a:solidFill>
              </a:rPr>
              <a:t>1</a:t>
            </a:r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en-US" b="1" dirty="0" err="1">
                <a:solidFill>
                  <a:schemeClr val="bg1">
                    <a:lumMod val="95000"/>
                  </a:schemeClr>
                </a:solidFill>
              </a:rPr>
              <a:t>Nikolay</a:t>
            </a:r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 Simakov</a:t>
            </a:r>
            <a:r>
              <a:rPr lang="en-US" b="1" baseline="30000" dirty="0">
                <a:solidFill>
                  <a:schemeClr val="bg1">
                    <a:lumMod val="95000"/>
                  </a:schemeClr>
                </a:solidFill>
              </a:rPr>
              <a:t>1</a:t>
            </a:r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171965" y="3541493"/>
            <a:ext cx="8783531" cy="14773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1" baseline="30000" dirty="0">
                <a:solidFill>
                  <a:schemeClr val="bg1">
                    <a:lumMod val="95000"/>
                  </a:schemeClr>
                </a:solidFill>
              </a:rPr>
              <a:t>1</a:t>
            </a:r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Center for Computational Research, University at Buffalo, </a:t>
            </a:r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SUNY, </a:t>
            </a:r>
            <a:r>
              <a:rPr lang="en-US" b="1" baseline="30000" dirty="0" smtClean="0">
                <a:solidFill>
                  <a:schemeClr val="bg1">
                    <a:lumMod val="95000"/>
                  </a:schemeClr>
                </a:solidFill>
              </a:rPr>
              <a:t>2 </a:t>
            </a:r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CISE - </a:t>
            </a:r>
            <a:r>
              <a:rPr lang="en-US" b="1" dirty="0" err="1" smtClean="0">
                <a:solidFill>
                  <a:schemeClr val="bg1">
                    <a:lumMod val="95000"/>
                  </a:schemeClr>
                </a:solidFill>
              </a:rPr>
              <a:t>Advanaced</a:t>
            </a:r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 Computing Infrastructure,  National </a:t>
            </a:r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Science </a:t>
            </a:r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Foundation,  </a:t>
            </a:r>
            <a:r>
              <a:rPr lang="en-US" b="1" baseline="30000" dirty="0" smtClean="0">
                <a:solidFill>
                  <a:schemeClr val="bg1">
                    <a:lumMod val="95000"/>
                  </a:schemeClr>
                </a:solidFill>
              </a:rPr>
              <a:t>3</a:t>
            </a:r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NCSA - University </a:t>
            </a:r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of </a:t>
            </a:r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Illinois, </a:t>
            </a:r>
            <a:r>
              <a:rPr lang="en-US" b="1" baseline="30000" dirty="0" smtClean="0">
                <a:solidFill>
                  <a:schemeClr val="bg1">
                    <a:lumMod val="95000"/>
                  </a:schemeClr>
                </a:solidFill>
              </a:rPr>
              <a:t>4</a:t>
            </a:r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National </a:t>
            </a:r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Center for Atmospheric </a:t>
            </a:r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Research, </a:t>
            </a:r>
            <a:r>
              <a:rPr lang="en-US" b="1" baseline="30000" dirty="0" smtClean="0">
                <a:solidFill>
                  <a:schemeClr val="bg1">
                    <a:lumMod val="95000"/>
                  </a:schemeClr>
                </a:solidFill>
              </a:rPr>
              <a:t>5</a:t>
            </a:r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Mech</a:t>
            </a:r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. &amp; Aerospace. Eng. Dept. University at Buffalo, </a:t>
            </a:r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SUNY, </a:t>
            </a:r>
            <a:r>
              <a:rPr lang="en-US" b="1" baseline="30000" dirty="0" smtClean="0">
                <a:solidFill>
                  <a:schemeClr val="bg1">
                    <a:lumMod val="95000"/>
                  </a:schemeClr>
                </a:solidFill>
              </a:rPr>
              <a:t>6</a:t>
            </a:r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Pervasive </a:t>
            </a:r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Technology </a:t>
            </a:r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Institute  - University of Indiana </a:t>
            </a:r>
            <a:endParaRPr lang="en-US" b="1" dirty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 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2F2F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9795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7863"/>
            <a:ext cx="9144000" cy="808272"/>
          </a:xfrm>
        </p:spPr>
        <p:txBody>
          <a:bodyPr/>
          <a:lstStyle/>
          <a:p>
            <a:r>
              <a:rPr lang="en-US" sz="4000" dirty="0" smtClean="0"/>
              <a:t>Data Driven CI Planning for XSEDE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09311"/>
            <a:ext cx="8610600" cy="762000"/>
          </a:xfrm>
        </p:spPr>
        <p:txBody>
          <a:bodyPr/>
          <a:lstStyle/>
          <a:p>
            <a:r>
              <a:rPr lang="en-US" sz="2000" dirty="0" smtClean="0"/>
              <a:t>Total service </a:t>
            </a:r>
            <a:r>
              <a:rPr lang="en-US" sz="2000" dirty="0"/>
              <a:t>u</a:t>
            </a:r>
            <a:r>
              <a:rPr lang="en-US" sz="2000" dirty="0" smtClean="0"/>
              <a:t>nit </a:t>
            </a:r>
            <a:r>
              <a:rPr lang="en-US" sz="2000" dirty="0"/>
              <a:t>u</a:t>
            </a:r>
            <a:r>
              <a:rPr lang="en-US" sz="2000" dirty="0" smtClean="0"/>
              <a:t>sage by </a:t>
            </a:r>
            <a:r>
              <a:rPr lang="en-US" sz="2000" dirty="0"/>
              <a:t>p</a:t>
            </a:r>
            <a:r>
              <a:rPr lang="en-US" sz="2000" dirty="0" smtClean="0"/>
              <a:t>arent science-  Molecular Bioscience usage has grown over time – now rivals that of Physics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41BC929-9705-E14F-8400-E36216074F2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7800" y="2028271"/>
            <a:ext cx="6248400" cy="426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39739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0104" y="1771427"/>
            <a:ext cx="6436120" cy="449262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7863"/>
            <a:ext cx="9144000" cy="765465"/>
          </a:xfrm>
        </p:spPr>
        <p:txBody>
          <a:bodyPr/>
          <a:lstStyle/>
          <a:p>
            <a:r>
              <a:rPr lang="en-US" sz="4000" dirty="0" smtClean="0"/>
              <a:t>Data Driven CI Planning for XSEDE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23697"/>
            <a:ext cx="8610600" cy="762000"/>
          </a:xfrm>
        </p:spPr>
        <p:txBody>
          <a:bodyPr/>
          <a:lstStyle/>
          <a:p>
            <a:r>
              <a:rPr lang="en-US" sz="2000" dirty="0" smtClean="0"/>
              <a:t>However average core count varies widely over parent science – molecular bioscience jobs tend to use a relatively small number of processors 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41BC929-9705-E14F-8400-E36216074F26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169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data_explorer_2012-05-15_to_2012-07-01_edge_ccr_buffalo_edu_NWChem_Wall_Clock_Time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2999" y="2119035"/>
            <a:ext cx="6858001" cy="4038600"/>
          </a:xfrm>
          <a:prstGeom prst="rect">
            <a:avLst/>
          </a:prstGeom>
        </p:spPr>
      </p:pic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00100"/>
          </a:xfrm>
        </p:spPr>
        <p:txBody>
          <a:bodyPr/>
          <a:lstStyle/>
          <a:p>
            <a:r>
              <a:rPr lang="en-US" sz="4000" dirty="0">
                <a:latin typeface="Calibri" charset="0"/>
                <a:ea typeface="MS PGothic" charset="0"/>
              </a:rPr>
              <a:t>CI System Operation and Maintenance </a:t>
            </a:r>
            <a:endParaRPr lang="en-US" sz="4000" dirty="0">
              <a:latin typeface="Calibri" charset="0"/>
              <a:ea typeface="MS PGothic" charset="0"/>
              <a:cs typeface="MS PGothic" charset="0"/>
            </a:endParaRP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152400" y="868270"/>
            <a:ext cx="8991600" cy="1108075"/>
          </a:xfrm>
        </p:spPr>
        <p:txBody>
          <a:bodyPr/>
          <a:lstStyle/>
          <a:p>
            <a:r>
              <a:rPr lang="en-US" sz="2000" dirty="0">
                <a:latin typeface="Calibri" charset="0"/>
                <a:ea typeface="MS PGothic" charset="0"/>
                <a:cs typeface="MS PGothic" charset="0"/>
              </a:rPr>
              <a:t>Application kernels help detect user environment </a:t>
            </a:r>
            <a:r>
              <a:rPr lang="en-US" sz="2000" dirty="0" smtClean="0">
                <a:latin typeface="Calibri" charset="0"/>
                <a:ea typeface="MS PGothic" charset="0"/>
                <a:cs typeface="MS PGothic" charset="0"/>
              </a:rPr>
              <a:t>anomaly at CCR</a:t>
            </a:r>
            <a:endParaRPr lang="en-US" sz="2000" dirty="0">
              <a:latin typeface="Calibri" charset="0"/>
              <a:ea typeface="MS PGothic" charset="0"/>
              <a:cs typeface="MS PGothic" charset="0"/>
            </a:endParaRPr>
          </a:p>
          <a:p>
            <a:r>
              <a:rPr lang="en-US" sz="2000" dirty="0">
                <a:latin typeface="Calibri" charset="0"/>
                <a:ea typeface="MS PGothic" charset="0"/>
                <a:cs typeface="MS PGothic" charset="0"/>
              </a:rPr>
              <a:t>Example: Performance variation of </a:t>
            </a:r>
            <a:r>
              <a:rPr lang="en-US" sz="2000" dirty="0" err="1">
                <a:latin typeface="Calibri" charset="0"/>
                <a:ea typeface="MS PGothic" charset="0"/>
                <a:cs typeface="MS PGothic" charset="0"/>
              </a:rPr>
              <a:t>NWChem</a:t>
            </a:r>
            <a:r>
              <a:rPr lang="en-US" sz="2000" dirty="0">
                <a:latin typeface="Calibri" charset="0"/>
                <a:ea typeface="MS PGothic" charset="0"/>
                <a:cs typeface="MS PGothic" charset="0"/>
              </a:rPr>
              <a:t> </a:t>
            </a:r>
            <a:r>
              <a:rPr lang="en-US" sz="2000" dirty="0" smtClean="0">
                <a:latin typeface="Calibri" charset="0"/>
                <a:ea typeface="MS PGothic" charset="0"/>
                <a:cs typeface="MS PGothic" charset="0"/>
              </a:rPr>
              <a:t>due to bug in commercial parallel file system that was subsequently fixed by vendor </a:t>
            </a:r>
            <a:endParaRPr lang="en-US" sz="2000" dirty="0">
              <a:latin typeface="Calibri" charset="0"/>
              <a:ea typeface="MS PGothic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8109622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0" y="71345"/>
            <a:ext cx="9144000" cy="800100"/>
          </a:xfrm>
        </p:spPr>
        <p:txBody>
          <a:bodyPr/>
          <a:lstStyle/>
          <a:p>
            <a:r>
              <a:rPr lang="en-US" sz="4000" dirty="0">
                <a:latin typeface="Calibri" charset="0"/>
                <a:ea typeface="MS PGothic" charset="0"/>
              </a:rPr>
              <a:t>CI System Operation and Maintenance </a:t>
            </a:r>
            <a:endParaRPr lang="en-US" sz="4000" dirty="0">
              <a:latin typeface="Calibri" charset="0"/>
              <a:ea typeface="MS PGothic" charset="0"/>
              <a:cs typeface="MS PGothic" charset="0"/>
            </a:endParaRP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152400" y="982423"/>
            <a:ext cx="8991600" cy="744118"/>
          </a:xfrm>
        </p:spPr>
        <p:txBody>
          <a:bodyPr>
            <a:normAutofit/>
          </a:bodyPr>
          <a:lstStyle/>
          <a:p>
            <a:r>
              <a:rPr lang="en-US" sz="2000" dirty="0"/>
              <a:t>Sudden decrease in file system performance on </a:t>
            </a:r>
            <a:r>
              <a:rPr lang="en-US" sz="2000" dirty="0" smtClean="0"/>
              <a:t>TACC Lonestar4 </a:t>
            </a:r>
            <a:r>
              <a:rPr lang="en-US" sz="2000" dirty="0"/>
              <a:t>as measured by 3 different application kernels (IOR, MPI-Tile-IO, and IMB</a:t>
            </a:r>
            <a:r>
              <a:rPr lang="en-US" sz="2000" dirty="0" smtClean="0"/>
              <a:t>)</a:t>
            </a:r>
            <a:endParaRPr lang="en-US" sz="2000" dirty="0">
              <a:latin typeface="Calibri" charset="0"/>
              <a:ea typeface="MS PGothic" charset="0"/>
              <a:cs typeface="MS PGothic" charset="0"/>
            </a:endParaRPr>
          </a:p>
        </p:txBody>
      </p:sp>
      <p:pic>
        <p:nvPicPr>
          <p:cNvPr id="7" name="Picture 6" descr="data_explorer_2012-05-01_to_2012-12-31_lonestar_tacc_utexas_edu_IMB_IOR_(cores)_MPI-Tile-IO_(cores)_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039" y="1726541"/>
            <a:ext cx="8375921" cy="4425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005160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00100"/>
          </a:xfrm>
        </p:spPr>
        <p:txBody>
          <a:bodyPr/>
          <a:lstStyle/>
          <a:p>
            <a:r>
              <a:rPr lang="en-US" sz="4000" dirty="0">
                <a:latin typeface="Calibri" charset="0"/>
                <a:ea typeface="MS PGothic" charset="0"/>
              </a:rPr>
              <a:t>CI System Operation and Maintenance </a:t>
            </a:r>
            <a:endParaRPr lang="en-US" sz="4000" dirty="0">
              <a:latin typeface="Calibri" charset="0"/>
              <a:ea typeface="MS PGothic" charset="0"/>
              <a:cs typeface="MS PGothic" charset="0"/>
            </a:endParaRP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152400" y="911077"/>
            <a:ext cx="8991600" cy="1108075"/>
          </a:xfrm>
        </p:spPr>
        <p:txBody>
          <a:bodyPr>
            <a:normAutofit/>
          </a:bodyPr>
          <a:lstStyle/>
          <a:p>
            <a:r>
              <a:rPr lang="en-US" sz="2000" dirty="0"/>
              <a:t>Application kernel control process </a:t>
            </a:r>
            <a:r>
              <a:rPr lang="en-US" sz="2000" dirty="0" smtClean="0"/>
              <a:t>to automatically detect underperforming </a:t>
            </a:r>
            <a:r>
              <a:rPr lang="en-US" sz="2000" dirty="0"/>
              <a:t>application </a:t>
            </a:r>
            <a:r>
              <a:rPr lang="en-US" sz="2000" dirty="0" smtClean="0"/>
              <a:t>kernels (poor performance).  </a:t>
            </a:r>
            <a:r>
              <a:rPr lang="en-US" sz="2000" dirty="0">
                <a:solidFill>
                  <a:srgbClr val="FF0000"/>
                </a:solidFill>
              </a:rPr>
              <a:t>R</a:t>
            </a:r>
            <a:r>
              <a:rPr lang="en-US" sz="2000" dirty="0" smtClean="0">
                <a:solidFill>
                  <a:srgbClr val="FF0000"/>
                </a:solidFill>
              </a:rPr>
              <a:t>ed </a:t>
            </a:r>
            <a:r>
              <a:rPr lang="en-US" sz="2000" dirty="0">
                <a:solidFill>
                  <a:srgbClr val="FF0000"/>
                </a:solidFill>
              </a:rPr>
              <a:t>zone indicates </a:t>
            </a:r>
            <a:r>
              <a:rPr lang="en-US" sz="2000" dirty="0" smtClean="0">
                <a:solidFill>
                  <a:srgbClr val="FF0000"/>
                </a:solidFill>
              </a:rPr>
              <a:t>an application kernel that is underperforming</a:t>
            </a:r>
            <a:endParaRPr lang="en-US" sz="2000" dirty="0">
              <a:solidFill>
                <a:srgbClr val="FF0000"/>
              </a:solidFill>
              <a:latin typeface="Calibri" charset="0"/>
              <a:ea typeface="MS PGothic" charset="0"/>
              <a:cs typeface="MS PGothic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133600"/>
            <a:ext cx="8351983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00363489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7863"/>
            <a:ext cx="9144000" cy="765465"/>
          </a:xfrm>
        </p:spPr>
        <p:txBody>
          <a:bodyPr/>
          <a:lstStyle/>
          <a:p>
            <a:r>
              <a:rPr lang="en-US" dirty="0" smtClean="0"/>
              <a:t>Interpreting </a:t>
            </a:r>
            <a:r>
              <a:rPr lang="en-US" dirty="0" err="1" smtClean="0"/>
              <a:t>XDMoD</a:t>
            </a:r>
            <a:r>
              <a:rPr lang="en-US" dirty="0" smtClean="0"/>
              <a:t>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958095"/>
            <a:ext cx="8533389" cy="1396273"/>
          </a:xfrm>
        </p:spPr>
        <p:txBody>
          <a:bodyPr/>
          <a:lstStyle/>
          <a:p>
            <a:r>
              <a:rPr lang="en-US" sz="2000" dirty="0" smtClean="0"/>
              <a:t>Like any analysis system, care must be exercised in interpretation of data from </a:t>
            </a:r>
            <a:r>
              <a:rPr lang="en-US" sz="2000" dirty="0" err="1" smtClean="0"/>
              <a:t>XDMoD</a:t>
            </a:r>
            <a:endParaRPr lang="en-US" sz="2000" dirty="0" smtClean="0"/>
          </a:p>
          <a:p>
            <a:r>
              <a:rPr lang="en-US" sz="2000" dirty="0" smtClean="0"/>
              <a:t>Ex. Distribution </a:t>
            </a:r>
            <a:r>
              <a:rPr lang="en-US" sz="2000" dirty="0"/>
              <a:t>of job sizes for all parent science Physics jobs in </a:t>
            </a:r>
            <a:r>
              <a:rPr lang="en-US" sz="2000" dirty="0" smtClean="0"/>
              <a:t>XSEDE </a:t>
            </a:r>
            <a:r>
              <a:rPr lang="en-US" sz="2000" dirty="0"/>
              <a:t>resources for the period 2008-2012 </a:t>
            </a:r>
          </a:p>
          <a:p>
            <a:endParaRPr lang="en-US" dirty="0"/>
          </a:p>
        </p:txBody>
      </p:sp>
      <p:pic>
        <p:nvPicPr>
          <p:cNvPr id="5" name="Picture 4" descr="Number_of_Jobs_by_Job_Size_2008-01-01_to_2012-12-31_aggregate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255827" y="2454255"/>
            <a:ext cx="6778619" cy="3781263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813" y="2454255"/>
            <a:ext cx="6830061" cy="37812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42480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7863"/>
            <a:ext cx="9144000" cy="879617"/>
          </a:xfrm>
        </p:spPr>
        <p:txBody>
          <a:bodyPr/>
          <a:lstStyle/>
          <a:p>
            <a:r>
              <a:rPr lang="en-US" dirty="0" smtClean="0"/>
              <a:t>Interpreting </a:t>
            </a:r>
            <a:r>
              <a:rPr lang="en-US" dirty="0" err="1" smtClean="0"/>
              <a:t>XDMoD</a:t>
            </a:r>
            <a:r>
              <a:rPr lang="en-US" dirty="0" smtClean="0"/>
              <a:t>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958095"/>
            <a:ext cx="8533389" cy="782713"/>
          </a:xfrm>
        </p:spPr>
        <p:txBody>
          <a:bodyPr/>
          <a:lstStyle/>
          <a:p>
            <a:r>
              <a:rPr lang="en-US" sz="2000" dirty="0"/>
              <a:t>Mean core count for Physics jobs in </a:t>
            </a:r>
            <a:r>
              <a:rPr lang="en-US" sz="2000" dirty="0" smtClean="0"/>
              <a:t>XSEDE </a:t>
            </a:r>
            <a:r>
              <a:rPr lang="en-US" sz="2000" dirty="0"/>
              <a:t>resources for the period 2008-2012, including (blue line) and excluding (red line) serial runs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420" y="2028036"/>
            <a:ext cx="6324600" cy="4216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420" y="2028036"/>
            <a:ext cx="6324600" cy="4216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48250" y="3535918"/>
            <a:ext cx="3704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High Throughput Jobs Start at Purdue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1463675" y="1756683"/>
            <a:ext cx="7010400" cy="4572000"/>
            <a:chOff x="1590675" y="1756683"/>
            <a:chExt cx="7010400" cy="4572000"/>
          </a:xfrm>
        </p:grpSpPr>
        <p:pic>
          <p:nvPicPr>
            <p:cNvPr id="8" name="Picture 7" descr="Number_of_Jobs_by_Resource_2008-01-01_to_2012-12-31_timeseries.png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1590675" y="1756683"/>
              <a:ext cx="7010400" cy="4572000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3143250" y="2301875"/>
              <a:ext cx="41543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Number of Serial Physics Jobs by Resource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570641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7863"/>
            <a:ext cx="9144000" cy="765465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+mn-lt"/>
              </a:rPr>
              <a:t>Future </a:t>
            </a:r>
            <a:r>
              <a:rPr lang="en-US" sz="4000" dirty="0" err="1" smtClean="0">
                <a:latin typeface="+mn-lt"/>
              </a:rPr>
              <a:t>XDMoD</a:t>
            </a:r>
            <a:r>
              <a:rPr lang="en-US" sz="4000" dirty="0" smtClean="0">
                <a:latin typeface="+mn-lt"/>
              </a:rPr>
              <a:t> Functionality: </a:t>
            </a:r>
            <a:r>
              <a:rPr lang="en-US" sz="4000" dirty="0" err="1" smtClean="0">
                <a:latin typeface="+mn-lt"/>
              </a:rPr>
              <a:t>SUPReMM</a:t>
            </a:r>
            <a:endParaRPr lang="en-US" sz="40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785683"/>
            <a:ext cx="8686800" cy="1951873"/>
          </a:xfrm>
        </p:spPr>
        <p:txBody>
          <a:bodyPr>
            <a:normAutofit fontScale="92500" lnSpcReduction="10000"/>
          </a:bodyPr>
          <a:lstStyle/>
          <a:p>
            <a:pPr marL="342900" lvl="1" indent="-342900">
              <a:buFont typeface="Arial" charset="0"/>
              <a:buChar char="•"/>
            </a:pPr>
            <a:r>
              <a:rPr lang="en-US" b="1" dirty="0" err="1" smtClean="0">
                <a:solidFill>
                  <a:srgbClr val="000000"/>
                </a:solidFill>
                <a:ea typeface="Calibri"/>
                <a:cs typeface="Times New Roman"/>
              </a:rPr>
              <a:t>SUPReMM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Times New Roman"/>
              </a:rPr>
              <a:t>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Times New Roman"/>
              </a:rPr>
              <a:t> (</a:t>
            </a:r>
            <a:r>
              <a:rPr lang="en-US" b="1" dirty="0" smtClean="0"/>
              <a:t>Lightning </a:t>
            </a:r>
            <a:r>
              <a:rPr lang="en-US" b="1" dirty="0"/>
              <a:t>Talk – Wed, 3PM</a:t>
            </a:r>
            <a:r>
              <a:rPr lang="en-US" dirty="0" smtClean="0"/>
              <a:t>)</a:t>
            </a:r>
            <a:endParaRPr lang="en-US" dirty="0" smtClean="0">
              <a:solidFill>
                <a:srgbClr val="000000"/>
              </a:solidFill>
              <a:ea typeface="Calibri"/>
              <a:cs typeface="Times New Roman"/>
            </a:endParaRPr>
          </a:p>
          <a:p>
            <a:pPr lvl="1"/>
            <a:r>
              <a:rPr lang="en-US" sz="2000" dirty="0">
                <a:solidFill>
                  <a:srgbClr val="000000"/>
                </a:solidFill>
              </a:rPr>
              <a:t>Collaboration with TACC and U Texas at </a:t>
            </a:r>
            <a:r>
              <a:rPr lang="en-US" sz="2000" dirty="0" smtClean="0">
                <a:solidFill>
                  <a:srgbClr val="000000"/>
                </a:solidFill>
              </a:rPr>
              <a:t>Austin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Comprehensive </a:t>
            </a:r>
            <a:r>
              <a:rPr lang="en-US" sz="2000" dirty="0">
                <a:solidFill>
                  <a:srgbClr val="000000"/>
                </a:solidFill>
              </a:rPr>
              <a:t>job level resource use measurement for large </a:t>
            </a:r>
            <a:r>
              <a:rPr lang="en-US" sz="2000" dirty="0" smtClean="0">
                <a:solidFill>
                  <a:srgbClr val="000000"/>
                </a:solidFill>
              </a:rPr>
              <a:t>clusters 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  <a:ea typeface="Calibri"/>
                <a:cs typeface="Times New Roman"/>
              </a:rPr>
              <a:t>Will supply </a:t>
            </a:r>
            <a:r>
              <a:rPr lang="en-US" sz="2000" dirty="0" err="1" smtClean="0">
                <a:solidFill>
                  <a:srgbClr val="000000"/>
                </a:solidFill>
                <a:ea typeface="Calibri"/>
                <a:cs typeface="Times New Roman"/>
              </a:rPr>
              <a:t>XDMoD</a:t>
            </a:r>
            <a:r>
              <a:rPr lang="en-US" sz="2000" dirty="0" smtClean="0">
                <a:solidFill>
                  <a:srgbClr val="000000"/>
                </a:solidFill>
                <a:ea typeface="Calibri"/>
                <a:cs typeface="Times New Roman"/>
              </a:rPr>
              <a:t> with some missing job usage data – application run, memory, local I/O, network, file-system, and CPU usage</a:t>
            </a:r>
          </a:p>
          <a:p>
            <a:pPr lvl="1"/>
            <a:r>
              <a:rPr lang="en-US" sz="2000" dirty="0">
                <a:solidFill>
                  <a:srgbClr val="000000"/>
                </a:solidFill>
                <a:ea typeface="Calibri"/>
                <a:cs typeface="Times New Roman"/>
              </a:rPr>
              <a:t>S</a:t>
            </a:r>
            <a:r>
              <a:rPr lang="en-US" sz="2000" dirty="0" smtClean="0">
                <a:solidFill>
                  <a:srgbClr val="000000"/>
                </a:solidFill>
                <a:ea typeface="Calibri"/>
                <a:cs typeface="Times New Roman"/>
              </a:rPr>
              <a:t>ample application report for Lonestar4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84" y="2737557"/>
            <a:ext cx="8915399" cy="4120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094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7863"/>
            <a:ext cx="9144000" cy="790336"/>
          </a:xfrm>
        </p:spPr>
        <p:txBody>
          <a:bodyPr/>
          <a:lstStyle/>
          <a:p>
            <a:r>
              <a:rPr lang="en-US" sz="4000" dirty="0" smtClean="0">
                <a:latin typeface="+mn-lt"/>
              </a:rPr>
              <a:t>Future </a:t>
            </a:r>
            <a:r>
              <a:rPr lang="en-US" sz="4000" dirty="0" err="1" smtClean="0">
                <a:latin typeface="+mn-lt"/>
              </a:rPr>
              <a:t>XDMoD</a:t>
            </a:r>
            <a:r>
              <a:rPr lang="en-US" sz="4000" dirty="0" smtClean="0">
                <a:latin typeface="+mn-lt"/>
              </a:rPr>
              <a:t> Functionality: PEAK</a:t>
            </a:r>
            <a:endParaRPr lang="en-US" sz="40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8719" y="923813"/>
            <a:ext cx="8784836" cy="1937029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NICS – PEAK (</a:t>
            </a:r>
            <a:r>
              <a:rPr lang="en-US" b="1" dirty="0">
                <a:latin typeface="Calibri" charset="0"/>
                <a:ea typeface="MS PGothic" charset="0"/>
              </a:rPr>
              <a:t>Thursday, 8:30AM</a:t>
            </a:r>
            <a:r>
              <a:rPr lang="en-US" b="1" dirty="0" smtClean="0">
                <a:solidFill>
                  <a:srgbClr val="000000"/>
                </a:solidFill>
              </a:rPr>
              <a:t>)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Optimizing Utilization Across XSEDE (Dr. </a:t>
            </a:r>
            <a:r>
              <a:rPr lang="en-US" sz="2000" dirty="0" err="1" smtClean="0">
                <a:solidFill>
                  <a:srgbClr val="000000"/>
                </a:solidFill>
              </a:rPr>
              <a:t>Haihang</a:t>
            </a:r>
            <a:r>
              <a:rPr lang="en-US" sz="2000" dirty="0" smtClean="0">
                <a:solidFill>
                  <a:srgbClr val="000000"/>
                </a:solidFill>
              </a:rPr>
              <a:t> You)</a:t>
            </a:r>
          </a:p>
          <a:p>
            <a:pPr lvl="1"/>
            <a:r>
              <a:rPr lang="en-US" sz="2000" b="1" dirty="0">
                <a:solidFill>
                  <a:srgbClr val="FF0000"/>
                </a:solidFill>
              </a:rPr>
              <a:t>P</a:t>
            </a:r>
            <a:r>
              <a:rPr lang="en-US" sz="2000" dirty="0">
                <a:solidFill>
                  <a:srgbClr val="000000"/>
                </a:solidFill>
              </a:rPr>
              <a:t>erformance </a:t>
            </a:r>
            <a:r>
              <a:rPr lang="en-US" sz="2000" b="1" dirty="0">
                <a:solidFill>
                  <a:srgbClr val="FF0000"/>
                </a:solidFill>
              </a:rPr>
              <a:t>E</a:t>
            </a:r>
            <a:r>
              <a:rPr lang="en-US" sz="2000" dirty="0">
                <a:solidFill>
                  <a:srgbClr val="000000"/>
                </a:solidFill>
              </a:rPr>
              <a:t>nvironment </a:t>
            </a:r>
            <a:r>
              <a:rPr lang="en-US" sz="2000" b="1" dirty="0" err="1">
                <a:solidFill>
                  <a:srgbClr val="FF0000"/>
                </a:solidFill>
              </a:rPr>
              <a:t>A</a:t>
            </a:r>
            <a:r>
              <a:rPr lang="en-US" sz="2000" dirty="0" err="1">
                <a:solidFill>
                  <a:srgbClr val="000000"/>
                </a:solidFill>
              </a:rPr>
              <a:t>utoconfiguration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Framewor</a:t>
            </a:r>
            <a:r>
              <a:rPr lang="en-US" sz="2000" b="1" dirty="0" err="1">
                <a:solidFill>
                  <a:srgbClr val="FF0000"/>
                </a:solidFill>
              </a:rPr>
              <a:t>K</a:t>
            </a:r>
            <a:endParaRPr lang="en-US" sz="2000" b="1" dirty="0">
              <a:solidFill>
                <a:srgbClr val="FF0000"/>
              </a:solidFill>
            </a:endParaRP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UT-NICS project to automatically tune key libraries and application kernels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Ex. Performance </a:t>
            </a:r>
            <a:r>
              <a:rPr lang="en-US" sz="2000" dirty="0">
                <a:solidFill>
                  <a:srgbClr val="000000"/>
                </a:solidFill>
              </a:rPr>
              <a:t>of Amber on Kraken – Amber built with PGI much faster</a:t>
            </a:r>
          </a:p>
          <a:p>
            <a:pPr lvl="1"/>
            <a:endParaRPr lang="en-US" sz="2000" dirty="0" smtClean="0">
              <a:solidFill>
                <a:srgbClr val="3366FF"/>
              </a:solidFill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0747481"/>
              </p:ext>
            </p:extLst>
          </p:nvPr>
        </p:nvGraphicFramePr>
        <p:xfrm>
          <a:off x="76200" y="3027159"/>
          <a:ext cx="8947355" cy="231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3" name="Document" r:id="rId4" imgW="6095776" imgH="1574742" progId="Word.Document.12">
                  <p:embed/>
                </p:oleObj>
              </mc:Choice>
              <mc:Fallback>
                <p:oleObj name="Document" r:id="rId4" imgW="6095776" imgH="1574742" progId="Word.Documen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" y="3027159"/>
                        <a:ext cx="8947355" cy="2311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676" y="5233005"/>
            <a:ext cx="1950484" cy="460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18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346"/>
          </a:xfrm>
        </p:spPr>
        <p:txBody>
          <a:bodyPr>
            <a:normAutofit fontScale="90000"/>
          </a:bodyPr>
          <a:lstStyle/>
          <a:p>
            <a:r>
              <a:rPr lang="en-US" sz="3200" dirty="0"/>
              <a:t>Future </a:t>
            </a:r>
            <a:r>
              <a:rPr lang="en-US" sz="3200" dirty="0" err="1"/>
              <a:t>XDMoD</a:t>
            </a:r>
            <a:r>
              <a:rPr lang="en-US" sz="3200" dirty="0"/>
              <a:t> </a:t>
            </a:r>
            <a:r>
              <a:rPr lang="en-US" sz="3200" dirty="0" smtClean="0"/>
              <a:t>Functionality</a:t>
            </a:r>
            <a:br>
              <a:rPr lang="en-US" sz="3200" dirty="0" smtClean="0"/>
            </a:br>
            <a:r>
              <a:rPr lang="en-US" sz="3200" dirty="0" smtClean="0">
                <a:latin typeface="Calibri" charset="0"/>
                <a:ea typeface="MS PGothic" charset="0"/>
              </a:rPr>
              <a:t>Open Source </a:t>
            </a:r>
            <a:r>
              <a:rPr lang="en-US" sz="3200" dirty="0" err="1" smtClean="0">
                <a:latin typeface="Calibri" charset="0"/>
                <a:ea typeface="MS PGothic" charset="0"/>
              </a:rPr>
              <a:t>XDMoD</a:t>
            </a:r>
            <a:r>
              <a:rPr lang="en-US" sz="3200" dirty="0" smtClean="0">
                <a:latin typeface="Calibri" charset="0"/>
                <a:ea typeface="MS PGothic" charset="0"/>
              </a:rPr>
              <a:t> &amp; Scientific Impact</a:t>
            </a:r>
            <a:endParaRPr lang="en-US" sz="3200" dirty="0">
              <a:latin typeface="Calibri" charset="0"/>
              <a:ea typeface="MS PGothic" charset="0"/>
            </a:endParaRPr>
          </a:p>
        </p:txBody>
      </p:sp>
      <p:sp>
        <p:nvSpPr>
          <p:cNvPr id="3584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52346"/>
            <a:ext cx="7991475" cy="5324475"/>
          </a:xfrm>
        </p:spPr>
        <p:txBody>
          <a:bodyPr/>
          <a:lstStyle/>
          <a:p>
            <a:r>
              <a:rPr lang="en-US" b="1" dirty="0" smtClean="0"/>
              <a:t>Open Source Version: </a:t>
            </a:r>
            <a:r>
              <a:rPr lang="en-US" b="1" dirty="0">
                <a:solidFill>
                  <a:srgbClr val="000000"/>
                </a:solidFill>
              </a:rPr>
              <a:t>(</a:t>
            </a:r>
            <a:r>
              <a:rPr lang="en-US" b="1" dirty="0" err="1">
                <a:solidFill>
                  <a:srgbClr val="000000"/>
                </a:solidFill>
              </a:rPr>
              <a:t>XDMoD</a:t>
            </a:r>
            <a:r>
              <a:rPr lang="en-US" b="1" dirty="0">
                <a:solidFill>
                  <a:srgbClr val="000000"/>
                </a:solidFill>
              </a:rPr>
              <a:t> BOF - </a:t>
            </a:r>
            <a:r>
              <a:rPr lang="en-US" b="1" dirty="0">
                <a:latin typeface="Calibri" charset="0"/>
                <a:ea typeface="MS PGothic" charset="0"/>
              </a:rPr>
              <a:t>Wed, 6PM</a:t>
            </a:r>
            <a:r>
              <a:rPr lang="en-US" b="1" dirty="0" smtClean="0">
                <a:solidFill>
                  <a:srgbClr val="000000"/>
                </a:solidFill>
              </a:rPr>
              <a:t>)</a:t>
            </a:r>
            <a:endParaRPr lang="en-US" dirty="0" smtClean="0"/>
          </a:p>
          <a:p>
            <a:pPr lvl="1"/>
            <a:r>
              <a:rPr lang="en-US" dirty="0" err="1" smtClean="0"/>
              <a:t>XDMoD</a:t>
            </a:r>
            <a:r>
              <a:rPr lang="en-US" dirty="0" smtClean="0"/>
              <a:t> functionality for non-XSEDE HPC centers</a:t>
            </a:r>
          </a:p>
          <a:p>
            <a:pPr lvl="1"/>
            <a:r>
              <a:rPr lang="en-US" dirty="0" smtClean="0"/>
              <a:t>Installation by system administrators</a:t>
            </a:r>
          </a:p>
          <a:p>
            <a:pPr lvl="2"/>
            <a:r>
              <a:rPr lang="en-US" dirty="0" smtClean="0"/>
              <a:t>Programming not required</a:t>
            </a:r>
          </a:p>
          <a:p>
            <a:pPr lvl="2"/>
            <a:r>
              <a:rPr lang="en-US" dirty="0" smtClean="0"/>
              <a:t>Guided textual installation process</a:t>
            </a:r>
          </a:p>
          <a:p>
            <a:pPr lvl="2"/>
            <a:r>
              <a:rPr lang="en-US" dirty="0" smtClean="0"/>
              <a:t>Installation support provided by TAS Team</a:t>
            </a:r>
          </a:p>
          <a:p>
            <a:pPr lvl="1"/>
            <a:r>
              <a:rPr lang="en-US" dirty="0" smtClean="0"/>
              <a:t>Pre-existing central database not required</a:t>
            </a:r>
          </a:p>
          <a:p>
            <a:pPr lvl="2"/>
            <a:r>
              <a:rPr lang="en-US" dirty="0" smtClean="0"/>
              <a:t>Aggregate data from available sources</a:t>
            </a:r>
          </a:p>
          <a:p>
            <a:pPr lvl="2"/>
            <a:r>
              <a:rPr lang="en-US" dirty="0" smtClean="0"/>
              <a:t>Resource manager log files or existing database</a:t>
            </a:r>
          </a:p>
          <a:p>
            <a:pPr lvl="1"/>
            <a:r>
              <a:rPr lang="en-US" dirty="0"/>
              <a:t>Currently recruiting for beta-testing </a:t>
            </a:r>
            <a:r>
              <a:rPr lang="en-US" dirty="0" smtClean="0"/>
              <a:t>program</a:t>
            </a:r>
          </a:p>
          <a:p>
            <a:r>
              <a:rPr lang="en-US" b="1" dirty="0">
                <a:solidFill>
                  <a:srgbClr val="000000"/>
                </a:solidFill>
              </a:rPr>
              <a:t>Scientific </a:t>
            </a:r>
            <a:r>
              <a:rPr lang="en-US" b="1" dirty="0" smtClean="0">
                <a:solidFill>
                  <a:srgbClr val="000000"/>
                </a:solidFill>
              </a:rPr>
              <a:t>Impact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Preliminary </a:t>
            </a:r>
            <a:r>
              <a:rPr lang="en-US" dirty="0">
                <a:solidFill>
                  <a:srgbClr val="000000"/>
                </a:solidFill>
              </a:rPr>
              <a:t>XSEDE-based H-Index</a:t>
            </a:r>
          </a:p>
          <a:p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11860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715962"/>
          </a:xfrm>
        </p:spPr>
        <p:txBody>
          <a:bodyPr/>
          <a:lstStyle/>
          <a:p>
            <a:pPr algn="ctr"/>
            <a:r>
              <a:rPr lang="en-US" sz="4000" dirty="0" smtClean="0">
                <a:latin typeface="Calibri" charset="0"/>
                <a:ea typeface="MS PGothic" charset="0"/>
              </a:rPr>
              <a:t>Outline</a:t>
            </a:r>
            <a:endParaRPr lang="en-US" sz="4000" dirty="0">
              <a:latin typeface="Calibri" charset="0"/>
              <a:ea typeface="MS PGothic" charset="0"/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sz="half" idx="1"/>
          </p:nvPr>
        </p:nvSpPr>
        <p:spPr>
          <a:xfrm>
            <a:off x="351784" y="933574"/>
            <a:ext cx="8616941" cy="5105400"/>
          </a:xfrm>
        </p:spPr>
        <p:txBody>
          <a:bodyPr>
            <a:normAutofit fontScale="92500"/>
          </a:bodyPr>
          <a:lstStyle/>
          <a:p>
            <a:r>
              <a:rPr lang="en-US" dirty="0">
                <a:latin typeface="Calibri" charset="0"/>
                <a:ea typeface="MS PGothic" charset="0"/>
              </a:rPr>
              <a:t>Overview of </a:t>
            </a:r>
            <a:r>
              <a:rPr lang="en-US" dirty="0" smtClean="0">
                <a:latin typeface="Calibri" charset="0"/>
                <a:ea typeface="MS PGothic" charset="0"/>
              </a:rPr>
              <a:t>Technology Audit Service (</a:t>
            </a:r>
            <a:r>
              <a:rPr lang="en-US" dirty="0" err="1" smtClean="0">
                <a:latin typeface="Calibri" charset="0"/>
                <a:ea typeface="MS PGothic" charset="0"/>
              </a:rPr>
              <a:t>XDMoD</a:t>
            </a:r>
            <a:r>
              <a:rPr lang="en-US" dirty="0">
                <a:latin typeface="Calibri" charset="0"/>
                <a:ea typeface="MS PGothic" charset="0"/>
              </a:rPr>
              <a:t>)</a:t>
            </a:r>
            <a:endParaRPr lang="en-US" dirty="0" smtClean="0">
              <a:latin typeface="Calibri" charset="0"/>
              <a:ea typeface="MS PGothic" charset="0"/>
            </a:endParaRPr>
          </a:p>
          <a:p>
            <a:r>
              <a:rPr lang="en-US" dirty="0" err="1" smtClean="0">
                <a:latin typeface="Calibri" charset="0"/>
                <a:ea typeface="MS PGothic" charset="0"/>
              </a:rPr>
              <a:t>XDMoD</a:t>
            </a:r>
            <a:r>
              <a:rPr lang="en-US" dirty="0" smtClean="0">
                <a:latin typeface="Calibri" charset="0"/>
                <a:ea typeface="MS PGothic" charset="0"/>
              </a:rPr>
              <a:t> Case Studies</a:t>
            </a:r>
          </a:p>
          <a:p>
            <a:pPr lvl="1"/>
            <a:r>
              <a:rPr lang="en-US" dirty="0" smtClean="0">
                <a:latin typeface="Calibri" charset="0"/>
                <a:ea typeface="MS PGothic" charset="0"/>
              </a:rPr>
              <a:t>Data Driven CI Planning for XSEDE</a:t>
            </a:r>
          </a:p>
          <a:p>
            <a:pPr lvl="1"/>
            <a:r>
              <a:rPr lang="en-US" dirty="0" smtClean="0">
                <a:latin typeface="Calibri" charset="0"/>
                <a:ea typeface="MS PGothic" charset="0"/>
              </a:rPr>
              <a:t>System Operation and Maintenance</a:t>
            </a:r>
          </a:p>
          <a:p>
            <a:pPr lvl="1"/>
            <a:r>
              <a:rPr lang="en-US" dirty="0" smtClean="0">
                <a:latin typeface="Calibri" charset="0"/>
                <a:ea typeface="MS PGothic" charset="0"/>
              </a:rPr>
              <a:t>Interpreting </a:t>
            </a:r>
            <a:r>
              <a:rPr lang="en-US" dirty="0" err="1" smtClean="0">
                <a:latin typeface="Calibri" charset="0"/>
                <a:ea typeface="MS PGothic" charset="0"/>
              </a:rPr>
              <a:t>XDMoD</a:t>
            </a:r>
            <a:r>
              <a:rPr lang="en-US" dirty="0" smtClean="0">
                <a:latin typeface="Calibri" charset="0"/>
                <a:ea typeface="MS PGothic" charset="0"/>
              </a:rPr>
              <a:t> Data </a:t>
            </a:r>
            <a:endParaRPr lang="en-US" dirty="0">
              <a:latin typeface="Calibri" charset="0"/>
              <a:ea typeface="MS PGothic" charset="0"/>
            </a:endParaRPr>
          </a:p>
          <a:p>
            <a:r>
              <a:rPr lang="en-US" dirty="0" smtClean="0">
                <a:latin typeface="Calibri" charset="0"/>
                <a:ea typeface="MS PGothic" charset="0"/>
              </a:rPr>
              <a:t>Future </a:t>
            </a:r>
            <a:r>
              <a:rPr lang="en-US" dirty="0" err="1" smtClean="0">
                <a:latin typeface="Calibri" charset="0"/>
                <a:ea typeface="MS PGothic" charset="0"/>
              </a:rPr>
              <a:t>XDMoD</a:t>
            </a:r>
            <a:r>
              <a:rPr lang="en-US" dirty="0" smtClean="0">
                <a:latin typeface="Calibri" charset="0"/>
                <a:ea typeface="MS PGothic" charset="0"/>
              </a:rPr>
              <a:t> Functionality</a:t>
            </a:r>
          </a:p>
          <a:p>
            <a:pPr lvl="1"/>
            <a:r>
              <a:rPr lang="en-US" dirty="0" err="1" smtClean="0">
                <a:ea typeface="Calibri"/>
                <a:cs typeface="Times New Roman"/>
              </a:rPr>
              <a:t>SUPReMM</a:t>
            </a:r>
            <a:r>
              <a:rPr lang="en-US" dirty="0" smtClean="0"/>
              <a:t> (Lightning Talk – Wed, 3PM, </a:t>
            </a:r>
            <a:r>
              <a:rPr lang="en-US" dirty="0">
                <a:latin typeface="Calibri" charset="0"/>
                <a:ea typeface="MS PGothic" charset="0"/>
              </a:rPr>
              <a:t>Marina </a:t>
            </a:r>
            <a:r>
              <a:rPr lang="en-US" dirty="0" smtClean="0">
                <a:latin typeface="Calibri" charset="0"/>
                <a:ea typeface="MS PGothic" charset="0"/>
              </a:rPr>
              <a:t>Ballroom F&amp;G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>
                <a:latin typeface="Calibri" charset="0"/>
                <a:ea typeface="MS PGothic" charset="0"/>
              </a:rPr>
              <a:t>PEAK (NICS) (Optimizing Utilization Across XSEDE – Thurs, 8:30AM, Marina Ballroom G)</a:t>
            </a:r>
          </a:p>
          <a:p>
            <a:pPr lvl="1"/>
            <a:r>
              <a:rPr lang="en-US" dirty="0" smtClean="0">
                <a:latin typeface="Calibri" charset="0"/>
                <a:ea typeface="MS PGothic" charset="0"/>
              </a:rPr>
              <a:t>Scientific Impact and Open </a:t>
            </a:r>
            <a:r>
              <a:rPr lang="en-US" smtClean="0">
                <a:latin typeface="Calibri" charset="0"/>
                <a:ea typeface="MS PGothic" charset="0"/>
              </a:rPr>
              <a:t>Source Version </a:t>
            </a:r>
            <a:r>
              <a:rPr lang="en-US" dirty="0" smtClean="0">
                <a:latin typeface="Calibri" charset="0"/>
                <a:ea typeface="MS PGothic" charset="0"/>
              </a:rPr>
              <a:t>(</a:t>
            </a:r>
            <a:r>
              <a:rPr lang="en-US" dirty="0" err="1">
                <a:latin typeface="Calibri" charset="0"/>
                <a:ea typeface="MS PGothic" charset="0"/>
              </a:rPr>
              <a:t>XDMoD</a:t>
            </a:r>
            <a:r>
              <a:rPr lang="en-US" dirty="0">
                <a:latin typeface="Calibri" charset="0"/>
                <a:ea typeface="MS PGothic" charset="0"/>
              </a:rPr>
              <a:t> TAS BOF – Wed, </a:t>
            </a:r>
            <a:r>
              <a:rPr lang="en-US" dirty="0" smtClean="0">
                <a:latin typeface="Calibri" charset="0"/>
                <a:ea typeface="MS PGothic" charset="0"/>
              </a:rPr>
              <a:t>6PM, Palomar)</a:t>
            </a:r>
          </a:p>
          <a:p>
            <a:pPr marL="0" indent="0">
              <a:buNone/>
            </a:pPr>
            <a:r>
              <a:rPr lang="en-US" dirty="0">
                <a:latin typeface="Calibri" charset="0"/>
                <a:ea typeface="MS PGothic" charset="0"/>
              </a:rPr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3329613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5962"/>
          </a:xfrm>
        </p:spPr>
        <p:txBody>
          <a:bodyPr/>
          <a:lstStyle/>
          <a:p>
            <a:pPr algn="ctr"/>
            <a:r>
              <a:rPr lang="en-US" sz="4000" dirty="0" smtClean="0">
                <a:latin typeface="Calibri" charset="0"/>
                <a:ea typeface="MS PGothic" charset="0"/>
              </a:rPr>
              <a:t>Acknowledgement</a:t>
            </a:r>
            <a:endParaRPr lang="en-US" sz="4000" dirty="0">
              <a:latin typeface="Calibri" charset="0"/>
              <a:ea typeface="MS PGothic" charset="0"/>
            </a:endParaRPr>
          </a:p>
        </p:txBody>
      </p:sp>
      <p:sp>
        <p:nvSpPr>
          <p:cNvPr id="38915" name="Content Placeholder 2"/>
          <p:cNvSpPr>
            <a:spLocks noGrp="1"/>
          </p:cNvSpPr>
          <p:nvPr>
            <p:ph sz="half" idx="1"/>
          </p:nvPr>
        </p:nvSpPr>
        <p:spPr>
          <a:xfrm>
            <a:off x="218486" y="1091828"/>
            <a:ext cx="8684836" cy="4114800"/>
          </a:xfrm>
        </p:spPr>
        <p:txBody>
          <a:bodyPr/>
          <a:lstStyle/>
          <a:p>
            <a:r>
              <a:rPr lang="en-US" dirty="0"/>
              <a:t>This work was sponsored by NSF under grant number OCI 1025159 for the development of </a:t>
            </a:r>
            <a:r>
              <a:rPr lang="en-US" dirty="0" smtClean="0"/>
              <a:t>Technology </a:t>
            </a:r>
            <a:r>
              <a:rPr lang="en-US" dirty="0"/>
              <a:t>A</a:t>
            </a:r>
            <a:r>
              <a:rPr lang="en-US" dirty="0" smtClean="0"/>
              <a:t>udit </a:t>
            </a:r>
            <a:r>
              <a:rPr lang="en-US" dirty="0"/>
              <a:t>S</a:t>
            </a:r>
            <a:r>
              <a:rPr lang="en-US" dirty="0" smtClean="0"/>
              <a:t>ervice </a:t>
            </a:r>
            <a:r>
              <a:rPr lang="en-US" dirty="0"/>
              <a:t>for XSEDE. </a:t>
            </a:r>
            <a:endParaRPr lang="en-US" dirty="0">
              <a:latin typeface="Calibri" charset="0"/>
              <a:ea typeface="MS PGothic" charset="0"/>
            </a:endParaRPr>
          </a:p>
          <a:p>
            <a:r>
              <a:rPr lang="en-US" dirty="0" smtClean="0">
                <a:latin typeface="Calibri" charset="0"/>
                <a:ea typeface="MS PGothic" charset="0"/>
              </a:rPr>
              <a:t>Contact Info</a:t>
            </a:r>
            <a:endParaRPr lang="en-US" dirty="0">
              <a:latin typeface="Calibri" charset="0"/>
              <a:ea typeface="MS PGothic" charset="0"/>
            </a:endParaRPr>
          </a:p>
          <a:p>
            <a:pPr lvl="1"/>
            <a:r>
              <a:rPr lang="en-US" dirty="0" err="1" smtClean="0">
                <a:latin typeface="Calibri" charset="0"/>
                <a:ea typeface="MS PGothic" charset="0"/>
              </a:rPr>
              <a:t>furlani@buffalo.edu</a:t>
            </a:r>
            <a:endParaRPr lang="en-US" dirty="0" smtClean="0">
              <a:latin typeface="Calibri" charset="0"/>
              <a:ea typeface="MS PGothic" charset="0"/>
            </a:endParaRPr>
          </a:p>
          <a:p>
            <a:pPr lvl="1"/>
            <a:r>
              <a:rPr lang="en-US" dirty="0" err="1" smtClean="0">
                <a:latin typeface="Calibri" charset="0"/>
                <a:ea typeface="MS PGothic" charset="0"/>
              </a:rPr>
              <a:t>XDMoD</a:t>
            </a:r>
            <a:r>
              <a:rPr lang="en-US" dirty="0" smtClean="0">
                <a:latin typeface="Calibri" charset="0"/>
                <a:ea typeface="MS PGothic" charset="0"/>
              </a:rPr>
              <a:t> </a:t>
            </a:r>
            <a:r>
              <a:rPr lang="en-US" dirty="0" smtClean="0">
                <a:latin typeface="Calibri" charset="0"/>
                <a:ea typeface="MS PGothic" charset="0"/>
                <a:hlinkClick r:id="rId2"/>
              </a:rPr>
              <a:t>https</a:t>
            </a:r>
            <a:r>
              <a:rPr lang="en-US" dirty="0">
                <a:latin typeface="Calibri" charset="0"/>
                <a:ea typeface="MS PGothic" charset="0"/>
                <a:hlinkClick r:id="rId2"/>
              </a:rPr>
              <a:t>://xdmod.ccr.buffalo.edu/</a:t>
            </a:r>
            <a:endParaRPr lang="en-US" dirty="0">
              <a:latin typeface="Calibri" charset="0"/>
              <a:ea typeface="MS PGothic" charset="0"/>
            </a:endParaRPr>
          </a:p>
          <a:p>
            <a:pPr lvl="1"/>
            <a:r>
              <a:rPr lang="en-US" dirty="0" err="1" smtClean="0">
                <a:latin typeface="Calibri" charset="0"/>
                <a:ea typeface="MS PGothic" charset="0"/>
              </a:rPr>
              <a:t>xdmod</a:t>
            </a:r>
            <a:r>
              <a:rPr lang="en-US" dirty="0" err="1">
                <a:latin typeface="Calibri" charset="0"/>
                <a:ea typeface="MS PGothic" charset="0"/>
              </a:rPr>
              <a:t>-support@ccr.buffalo.edu</a:t>
            </a:r>
            <a:endParaRPr lang="en-US" dirty="0">
              <a:latin typeface="Calibri" charset="0"/>
              <a:ea typeface="MS PGothic" charset="0"/>
            </a:endParaRPr>
          </a:p>
          <a:p>
            <a:endParaRPr lang="en-US" dirty="0">
              <a:latin typeface="Calibri" charset="0"/>
              <a:ea typeface="MS PGothic" charset="0"/>
            </a:endParaRPr>
          </a:p>
          <a:p>
            <a:pPr lvl="1"/>
            <a:endParaRPr lang="en-US" dirty="0">
              <a:latin typeface="Calibri" charset="0"/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3293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7863"/>
            <a:ext cx="9144000" cy="879617"/>
          </a:xfrm>
        </p:spPr>
        <p:txBody>
          <a:bodyPr/>
          <a:lstStyle/>
          <a:p>
            <a:r>
              <a:rPr lang="en-US" dirty="0" smtClean="0"/>
              <a:t>Interpreting </a:t>
            </a:r>
            <a:r>
              <a:rPr lang="en-US" dirty="0" err="1" smtClean="0"/>
              <a:t>XDMoD</a:t>
            </a:r>
            <a:r>
              <a:rPr lang="en-US" dirty="0" smtClean="0"/>
              <a:t>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958096"/>
            <a:ext cx="8533389" cy="568680"/>
          </a:xfrm>
        </p:spPr>
        <p:txBody>
          <a:bodyPr/>
          <a:lstStyle/>
          <a:p>
            <a:r>
              <a:rPr lang="en-US" sz="2000" dirty="0"/>
              <a:t>Number of serial (1 core) jobs by resource for the parent science of physics</a:t>
            </a:r>
          </a:p>
        </p:txBody>
      </p:sp>
      <p:pic>
        <p:nvPicPr>
          <p:cNvPr id="8" name="Picture 7" descr="Number_of_Jobs_by_Resource_2008-01-01_to_2012-12-31_timeseries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066800" y="1740808"/>
            <a:ext cx="70104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6187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7863"/>
            <a:ext cx="9144000" cy="665583"/>
          </a:xfrm>
        </p:spPr>
        <p:txBody>
          <a:bodyPr>
            <a:normAutofit/>
          </a:bodyPr>
          <a:lstStyle/>
          <a:p>
            <a:r>
              <a:rPr lang="en-US" sz="3600" dirty="0"/>
              <a:t>Future </a:t>
            </a:r>
            <a:r>
              <a:rPr lang="en-US" sz="3600" dirty="0" err="1"/>
              <a:t>XDMoD</a:t>
            </a:r>
            <a:r>
              <a:rPr lang="en-US" sz="3600" dirty="0"/>
              <a:t> Functionality: Scientific Impact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838199"/>
            <a:ext cx="8566355" cy="914401"/>
          </a:xfrm>
        </p:spPr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Scientific Impact: (</a:t>
            </a:r>
            <a:r>
              <a:rPr lang="en-US" b="1" dirty="0" err="1" smtClean="0">
                <a:solidFill>
                  <a:srgbClr val="000000"/>
                </a:solidFill>
              </a:rPr>
              <a:t>XDMoD</a:t>
            </a:r>
            <a:r>
              <a:rPr lang="en-US" b="1" dirty="0" smtClean="0">
                <a:solidFill>
                  <a:srgbClr val="000000"/>
                </a:solidFill>
              </a:rPr>
              <a:t> BOF - </a:t>
            </a:r>
            <a:r>
              <a:rPr lang="en-US" b="1" dirty="0" smtClean="0">
                <a:latin typeface="Calibri" charset="0"/>
                <a:ea typeface="MS PGothic" charset="0"/>
              </a:rPr>
              <a:t>Wed, 6PM</a:t>
            </a:r>
            <a:r>
              <a:rPr lang="en-US" b="1" dirty="0" smtClean="0">
                <a:solidFill>
                  <a:srgbClr val="000000"/>
                </a:solidFill>
              </a:rPr>
              <a:t>)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Preliminary XSEDE-based H-Index</a:t>
            </a:r>
          </a:p>
          <a:p>
            <a:pPr lvl="1"/>
            <a:endParaRPr lang="en-US" sz="2000" dirty="0" smtClean="0">
              <a:solidFill>
                <a:srgbClr val="3366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60" y="2021616"/>
            <a:ext cx="9023554" cy="4809457"/>
          </a:xfrm>
          <a:prstGeom prst="rect">
            <a:avLst/>
          </a:prstGeom>
        </p:spPr>
      </p:pic>
      <p:pic>
        <p:nvPicPr>
          <p:cNvPr id="5" name="Picture 4" descr="PTI_IU.H.CMYK.ti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4053" y="1458516"/>
            <a:ext cx="2708748" cy="502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4262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715962"/>
          </a:xfrm>
        </p:spPr>
        <p:txBody>
          <a:bodyPr/>
          <a:lstStyle/>
          <a:p>
            <a:pPr algn="ctr"/>
            <a:r>
              <a:rPr lang="en-US" sz="4000" dirty="0" err="1" smtClean="0">
                <a:latin typeface="Calibri" charset="0"/>
                <a:ea typeface="MS PGothic" charset="0"/>
              </a:rPr>
              <a:t>CoAuthors</a:t>
            </a:r>
            <a:endParaRPr lang="en-US" sz="4000" dirty="0">
              <a:latin typeface="Calibri" charset="0"/>
              <a:ea typeface="MS PGothic" charset="0"/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76214"/>
            <a:ext cx="8610600" cy="5105400"/>
          </a:xfrm>
        </p:spPr>
        <p:txBody>
          <a:bodyPr numCol="2"/>
          <a:lstStyle/>
          <a:p>
            <a:r>
              <a:rPr lang="en-US" sz="2400" dirty="0" smtClean="0">
                <a:solidFill>
                  <a:srgbClr val="FF0000"/>
                </a:solidFill>
              </a:rPr>
              <a:t>Barry </a:t>
            </a:r>
            <a:r>
              <a:rPr lang="en-US" sz="2400" dirty="0">
                <a:solidFill>
                  <a:srgbClr val="FF0000"/>
                </a:solidFill>
              </a:rPr>
              <a:t>I</a:t>
            </a:r>
            <a:r>
              <a:rPr lang="en-US" sz="2400" dirty="0" smtClean="0">
                <a:solidFill>
                  <a:srgbClr val="FF0000"/>
                </a:solidFill>
              </a:rPr>
              <a:t>. Schneider</a:t>
            </a:r>
            <a:r>
              <a:rPr lang="en-US" sz="2400" baseline="30000" dirty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(NSF)</a:t>
            </a:r>
          </a:p>
          <a:p>
            <a:r>
              <a:rPr lang="en-US" sz="2400" dirty="0" smtClean="0"/>
              <a:t>Matthew </a:t>
            </a:r>
            <a:r>
              <a:rPr lang="en-US" sz="2400" dirty="0"/>
              <a:t>D. </a:t>
            </a:r>
            <a:r>
              <a:rPr lang="en-US" sz="2400" dirty="0" smtClean="0"/>
              <a:t>Jones (UB)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John Towns (NCSA)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David </a:t>
            </a:r>
            <a:r>
              <a:rPr lang="en-US" sz="2400" dirty="0">
                <a:solidFill>
                  <a:srgbClr val="FF0000"/>
                </a:solidFill>
              </a:rPr>
              <a:t>L. </a:t>
            </a:r>
            <a:r>
              <a:rPr lang="en-US" sz="2400" dirty="0" smtClean="0">
                <a:solidFill>
                  <a:srgbClr val="FF0000"/>
                </a:solidFill>
              </a:rPr>
              <a:t>Hart (NCAR)</a:t>
            </a:r>
          </a:p>
          <a:p>
            <a:r>
              <a:rPr lang="en-US" sz="2400" dirty="0" smtClean="0"/>
              <a:t>Steven </a:t>
            </a:r>
            <a:r>
              <a:rPr lang="en-US" sz="2400" dirty="0"/>
              <a:t>M. </a:t>
            </a:r>
            <a:r>
              <a:rPr lang="en-US" sz="2400" dirty="0" smtClean="0"/>
              <a:t>Gallo (UB)</a:t>
            </a:r>
          </a:p>
          <a:p>
            <a:r>
              <a:rPr lang="en-US" sz="2400" dirty="0" smtClean="0"/>
              <a:t>Robert </a:t>
            </a:r>
            <a:r>
              <a:rPr lang="en-US" sz="2400" dirty="0"/>
              <a:t>L. </a:t>
            </a:r>
            <a:r>
              <a:rPr lang="en-US" sz="2400" dirty="0" err="1" smtClean="0"/>
              <a:t>DeLeon</a:t>
            </a:r>
            <a:r>
              <a:rPr lang="en-US" sz="2400" dirty="0" smtClean="0"/>
              <a:t> (UB)  </a:t>
            </a:r>
          </a:p>
          <a:p>
            <a:r>
              <a:rPr lang="en-US" sz="2400" dirty="0" err="1" smtClean="0"/>
              <a:t>Charng</a:t>
            </a:r>
            <a:r>
              <a:rPr lang="en-US" sz="2400" dirty="0"/>
              <a:t>-Da </a:t>
            </a:r>
            <a:r>
              <a:rPr lang="en-US" sz="2400" dirty="0" smtClean="0"/>
              <a:t>Lu</a:t>
            </a:r>
          </a:p>
          <a:p>
            <a:r>
              <a:rPr lang="en-US" sz="2400" dirty="0" smtClean="0"/>
              <a:t>Amin </a:t>
            </a:r>
            <a:r>
              <a:rPr lang="en-US" sz="2400" dirty="0" err="1" smtClean="0"/>
              <a:t>Ghadersohi</a:t>
            </a:r>
            <a:r>
              <a:rPr lang="en-US" sz="2400" dirty="0" smtClean="0"/>
              <a:t> (UB)</a:t>
            </a:r>
          </a:p>
          <a:p>
            <a:r>
              <a:rPr lang="en-US" sz="2400" dirty="0" smtClean="0"/>
              <a:t>Ryan </a:t>
            </a:r>
            <a:r>
              <a:rPr lang="en-US" sz="2400" dirty="0"/>
              <a:t>J. </a:t>
            </a:r>
            <a:r>
              <a:rPr lang="en-US" sz="2400" dirty="0" err="1" smtClean="0"/>
              <a:t>Gentner</a:t>
            </a:r>
            <a:r>
              <a:rPr lang="en-US" sz="2400" dirty="0" smtClean="0"/>
              <a:t> (UB)</a:t>
            </a:r>
          </a:p>
          <a:p>
            <a:r>
              <a:rPr lang="en-US" sz="2400" dirty="0" err="1" smtClean="0"/>
              <a:t>Abani</a:t>
            </a:r>
            <a:r>
              <a:rPr lang="en-US" sz="2400" dirty="0" smtClean="0"/>
              <a:t> </a:t>
            </a:r>
            <a:r>
              <a:rPr lang="en-US" sz="2400" dirty="0"/>
              <a:t>K. </a:t>
            </a:r>
            <a:r>
              <a:rPr lang="en-US" sz="2400" dirty="0" err="1" smtClean="0"/>
              <a:t>Patra</a:t>
            </a:r>
            <a:r>
              <a:rPr lang="en-US" sz="2400" dirty="0" smtClean="0"/>
              <a:t> (UB)</a:t>
            </a:r>
          </a:p>
          <a:p>
            <a:r>
              <a:rPr lang="en-US" sz="2400" dirty="0" err="1" smtClean="0">
                <a:solidFill>
                  <a:srgbClr val="FF0000"/>
                </a:solidFill>
              </a:rPr>
              <a:t>Gregor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FF0000"/>
                </a:solidFill>
              </a:rPr>
              <a:t>von </a:t>
            </a:r>
            <a:r>
              <a:rPr lang="en-US" sz="2400" dirty="0" err="1" smtClean="0">
                <a:solidFill>
                  <a:srgbClr val="FF0000"/>
                </a:solidFill>
              </a:rPr>
              <a:t>Laszewski</a:t>
            </a:r>
            <a:r>
              <a:rPr lang="en-US" sz="2400" dirty="0" smtClean="0">
                <a:solidFill>
                  <a:srgbClr val="FF0000"/>
                </a:solidFill>
              </a:rPr>
              <a:t> (Indiana)</a:t>
            </a:r>
          </a:p>
          <a:p>
            <a:r>
              <a:rPr lang="en-US" sz="2400" dirty="0" err="1" smtClean="0">
                <a:solidFill>
                  <a:srgbClr val="FF0000"/>
                </a:solidFill>
              </a:rPr>
              <a:t>Fugang</a:t>
            </a:r>
            <a:r>
              <a:rPr lang="en-US" sz="2400" dirty="0" smtClean="0">
                <a:solidFill>
                  <a:srgbClr val="FF0000"/>
                </a:solidFill>
              </a:rPr>
              <a:t> Wang (Indiana)</a:t>
            </a:r>
          </a:p>
          <a:p>
            <a:r>
              <a:rPr lang="en-US" sz="2400" dirty="0" smtClean="0"/>
              <a:t>Jeffrey </a:t>
            </a:r>
            <a:r>
              <a:rPr lang="en-US" sz="2400" dirty="0"/>
              <a:t>T. </a:t>
            </a:r>
            <a:r>
              <a:rPr lang="en-US" sz="2400" dirty="0" smtClean="0"/>
              <a:t>Palmer (UB)</a:t>
            </a:r>
          </a:p>
          <a:p>
            <a:r>
              <a:rPr lang="en-US" sz="2400" dirty="0" err="1" smtClean="0"/>
              <a:t>Nikolay</a:t>
            </a:r>
            <a:r>
              <a:rPr lang="en-US" sz="2400" dirty="0" smtClean="0"/>
              <a:t> </a:t>
            </a:r>
            <a:r>
              <a:rPr lang="en-US" sz="2400" dirty="0" err="1" smtClean="0"/>
              <a:t>Simakov</a:t>
            </a:r>
            <a:r>
              <a:rPr lang="en-US" sz="2400" dirty="0" smtClean="0"/>
              <a:t> (UB)</a:t>
            </a:r>
            <a:endParaRPr lang="en-US" sz="2400" dirty="0"/>
          </a:p>
          <a:p>
            <a:endParaRPr lang="en-US" sz="2400" dirty="0" smtClean="0">
              <a:latin typeface="Calibri" charset="0"/>
              <a:ea typeface="MS PGothic" charset="0"/>
            </a:endParaRPr>
          </a:p>
          <a:p>
            <a:pPr marL="0" indent="0">
              <a:buNone/>
            </a:pPr>
            <a:r>
              <a:rPr lang="en-US" dirty="0">
                <a:latin typeface="Calibri" charset="0"/>
                <a:ea typeface="MS PGothic" charset="0"/>
              </a:rPr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3460038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Motivation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43920"/>
            <a:ext cx="8578850" cy="2438400"/>
          </a:xfrm>
        </p:spPr>
        <p:txBody>
          <a:bodyPr/>
          <a:lstStyle/>
          <a:p>
            <a:r>
              <a:rPr lang="en-US" sz="2400" dirty="0"/>
              <a:t>Measuring </a:t>
            </a:r>
            <a:r>
              <a:rPr lang="en-US" sz="2400" dirty="0" smtClean="0"/>
              <a:t>utilization </a:t>
            </a:r>
            <a:r>
              <a:rPr lang="en-US" sz="2400" dirty="0"/>
              <a:t>of </a:t>
            </a:r>
            <a:r>
              <a:rPr lang="en-US" sz="2400" dirty="0" smtClean="0"/>
              <a:t>CI provides an </a:t>
            </a:r>
            <a:r>
              <a:rPr lang="en-US" sz="2400" dirty="0"/>
              <a:t>understanding of how </a:t>
            </a:r>
            <a:r>
              <a:rPr lang="en-US" sz="2400" dirty="0" smtClean="0"/>
              <a:t>resource </a:t>
            </a:r>
            <a:r>
              <a:rPr lang="en-US" sz="2400" dirty="0"/>
              <a:t>is being </a:t>
            </a:r>
            <a:r>
              <a:rPr lang="en-US" sz="2400" dirty="0" smtClean="0"/>
              <a:t>utilized</a:t>
            </a:r>
          </a:p>
          <a:p>
            <a:r>
              <a:rPr lang="en-US" sz="2400" dirty="0" smtClean="0"/>
              <a:t>HPC systems </a:t>
            </a:r>
            <a:r>
              <a:rPr lang="en-US" sz="2400" dirty="0"/>
              <a:t>are a complex combination of software, processors, memory, networks, and storage </a:t>
            </a:r>
            <a:r>
              <a:rPr lang="en-US" sz="2400" dirty="0" smtClean="0"/>
              <a:t>systems - difficult to </a:t>
            </a:r>
            <a:r>
              <a:rPr lang="en-US" sz="2400" dirty="0"/>
              <a:t>know if optimal performance </a:t>
            </a:r>
            <a:r>
              <a:rPr lang="en-US" sz="2400" dirty="0" smtClean="0"/>
              <a:t>is </a:t>
            </a:r>
            <a:r>
              <a:rPr lang="en-US" sz="2400" dirty="0"/>
              <a:t>being realized, or even if all subcomponents are functioning </a:t>
            </a:r>
            <a:r>
              <a:rPr lang="en-US" sz="2400" dirty="0" smtClean="0"/>
              <a:t>properly </a:t>
            </a:r>
            <a:endParaRPr lang="en-US" sz="2400" dirty="0"/>
          </a:p>
        </p:txBody>
      </p:sp>
      <p:grpSp>
        <p:nvGrpSpPr>
          <p:cNvPr id="5" name="Group 4"/>
          <p:cNvGrpSpPr/>
          <p:nvPr/>
        </p:nvGrpSpPr>
        <p:grpSpPr>
          <a:xfrm>
            <a:off x="1066800" y="1038708"/>
            <a:ext cx="6955750" cy="5482189"/>
            <a:chOff x="1066800" y="1038708"/>
            <a:chExt cx="6955750" cy="5482189"/>
          </a:xfrm>
        </p:grpSpPr>
        <p:graphicFrame>
          <p:nvGraphicFramePr>
            <p:cNvPr id="7" name="Chart 6"/>
            <p:cNvGraphicFramePr/>
            <p:nvPr>
              <p:extLst>
                <p:ext uri="{D42A27DB-BD31-4B8C-83A1-F6EECF244321}">
                  <p14:modId xmlns:p14="http://schemas.microsoft.com/office/powerpoint/2010/main" val="1917036888"/>
                </p:ext>
              </p:extLst>
            </p:nvPr>
          </p:nvGraphicFramePr>
          <p:xfrm>
            <a:off x="1153543" y="1457045"/>
            <a:ext cx="6688341" cy="506385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8" name="TextBox 7"/>
            <p:cNvSpPr txBox="1"/>
            <p:nvPr/>
          </p:nvSpPr>
          <p:spPr>
            <a:xfrm>
              <a:off x="1066800" y="1038708"/>
              <a:ext cx="695575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FF0000"/>
                  </a:solidFill>
                </a:rPr>
                <a:t>Example: Log File Analysis Discovers Two Malfunctioning Nodes</a:t>
              </a:r>
              <a:endParaRPr lang="en-US" sz="20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5089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0" y="90469"/>
            <a:ext cx="9144000" cy="715962"/>
          </a:xfrm>
        </p:spPr>
        <p:txBody>
          <a:bodyPr/>
          <a:lstStyle/>
          <a:p>
            <a:r>
              <a:rPr lang="en-US" dirty="0">
                <a:latin typeface="Calibri" charset="0"/>
                <a:ea typeface="MS PGothic" charset="0"/>
                <a:cs typeface="MS PGothic" charset="0"/>
              </a:rPr>
              <a:t>XSEDE Technology Audit Service (TAS)</a:t>
            </a:r>
            <a:endParaRPr lang="en-US" sz="4000" dirty="0">
              <a:latin typeface="Calibri" charset="0"/>
              <a:ea typeface="MS PGothic" charset="0"/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sz="half" idx="1"/>
          </p:nvPr>
        </p:nvSpPr>
        <p:spPr>
          <a:xfrm>
            <a:off x="251887" y="968596"/>
            <a:ext cx="8690383" cy="5105400"/>
          </a:xfrm>
        </p:spPr>
        <p:txBody>
          <a:bodyPr>
            <a:normAutofit fontScale="92500" lnSpcReduction="20000"/>
          </a:bodyPr>
          <a:lstStyle/>
          <a:p>
            <a:r>
              <a:rPr lang="en-US" sz="3000" dirty="0">
                <a:latin typeface="Calibri" charset="0"/>
                <a:ea typeface="MS PGothic" charset="0"/>
                <a:cs typeface="MS PGothic" charset="0"/>
              </a:rPr>
              <a:t>Provide Auditing and Quality of Service (</a:t>
            </a:r>
            <a:r>
              <a:rPr lang="en-US" sz="3000" dirty="0" err="1">
                <a:latin typeface="Calibri" charset="0"/>
                <a:ea typeface="MS PGothic" charset="0"/>
                <a:cs typeface="MS PGothic" charset="0"/>
              </a:rPr>
              <a:t>QoS</a:t>
            </a:r>
            <a:r>
              <a:rPr lang="en-US" sz="3000" dirty="0">
                <a:latin typeface="Calibri" charset="0"/>
                <a:ea typeface="MS PGothic" charset="0"/>
                <a:cs typeface="MS PGothic" charset="0"/>
              </a:rPr>
              <a:t>) </a:t>
            </a:r>
            <a:r>
              <a:rPr lang="en-US" sz="3000" dirty="0" smtClean="0">
                <a:latin typeface="Calibri" charset="0"/>
                <a:ea typeface="MS PGothic" charset="0"/>
                <a:cs typeface="MS PGothic" charset="0"/>
              </a:rPr>
              <a:t>Metrics</a:t>
            </a:r>
            <a:endParaRPr lang="en-US" sz="3000" dirty="0">
              <a:latin typeface="Calibri" charset="0"/>
              <a:ea typeface="MS PGothic" charset="0"/>
            </a:endParaRPr>
          </a:p>
          <a:p>
            <a:r>
              <a:rPr lang="en-US" sz="3000" dirty="0" smtClean="0">
                <a:latin typeface="Calibri" charset="0"/>
                <a:ea typeface="MS PGothic" charset="0"/>
                <a:cs typeface="MS PGothic" charset="0"/>
              </a:rPr>
              <a:t>Primary </a:t>
            </a:r>
            <a:r>
              <a:rPr lang="en-US" sz="3000" dirty="0">
                <a:latin typeface="Calibri" charset="0"/>
                <a:ea typeface="MS PGothic" charset="0"/>
                <a:cs typeface="MS PGothic" charset="0"/>
              </a:rPr>
              <a:t>components to </a:t>
            </a:r>
            <a:r>
              <a:rPr lang="en-US" sz="3000" dirty="0" smtClean="0">
                <a:latin typeface="Calibri" charset="0"/>
                <a:ea typeface="MS PGothic" charset="0"/>
                <a:cs typeface="MS PGothic" charset="0"/>
              </a:rPr>
              <a:t>TAS</a:t>
            </a:r>
          </a:p>
          <a:p>
            <a:pPr lvl="1"/>
            <a:r>
              <a:rPr lang="en-US" sz="2600" dirty="0" err="1" smtClean="0">
                <a:latin typeface="Calibri" charset="0"/>
                <a:ea typeface="MS PGothic" charset="0"/>
                <a:cs typeface="MS PGothic" charset="0"/>
              </a:rPr>
              <a:t>XDMoD</a:t>
            </a:r>
            <a:r>
              <a:rPr lang="en-US" sz="2600" b="1" dirty="0">
                <a:latin typeface="Calibri" charset="0"/>
                <a:ea typeface="MS PGothic" charset="0"/>
                <a:cs typeface="MS PGothic" charset="0"/>
              </a:rPr>
              <a:t>: X</a:t>
            </a:r>
            <a:r>
              <a:rPr lang="en-US" sz="2600" dirty="0">
                <a:latin typeface="Calibri" charset="0"/>
                <a:ea typeface="MS PGothic" charset="0"/>
                <a:cs typeface="MS PGothic" charset="0"/>
              </a:rPr>
              <a:t>SE</a:t>
            </a:r>
            <a:r>
              <a:rPr lang="en-US" sz="2600" b="1" dirty="0">
                <a:latin typeface="Calibri" charset="0"/>
                <a:ea typeface="MS PGothic" charset="0"/>
                <a:cs typeface="MS PGothic" charset="0"/>
              </a:rPr>
              <a:t>D</a:t>
            </a:r>
            <a:r>
              <a:rPr lang="en-US" sz="2600" dirty="0">
                <a:latin typeface="Calibri" charset="0"/>
                <a:ea typeface="MS PGothic" charset="0"/>
                <a:cs typeface="MS PGothic" charset="0"/>
              </a:rPr>
              <a:t>E </a:t>
            </a:r>
            <a:r>
              <a:rPr lang="en-US" sz="2600" b="1" dirty="0">
                <a:latin typeface="Calibri" charset="0"/>
                <a:ea typeface="MS PGothic" charset="0"/>
                <a:cs typeface="MS PGothic" charset="0"/>
              </a:rPr>
              <a:t>M</a:t>
            </a:r>
            <a:r>
              <a:rPr lang="en-US" sz="2600" dirty="0">
                <a:latin typeface="Calibri" charset="0"/>
                <a:ea typeface="MS PGothic" charset="0"/>
                <a:cs typeface="MS PGothic" charset="0"/>
              </a:rPr>
              <a:t>etrics </a:t>
            </a:r>
            <a:r>
              <a:rPr lang="en-US" sz="2600" b="1" dirty="0">
                <a:latin typeface="Calibri" charset="0"/>
                <a:ea typeface="MS PGothic" charset="0"/>
                <a:cs typeface="MS PGothic" charset="0"/>
              </a:rPr>
              <a:t>o</a:t>
            </a:r>
            <a:r>
              <a:rPr lang="en-US" sz="2600" dirty="0">
                <a:latin typeface="Calibri" charset="0"/>
                <a:ea typeface="MS PGothic" charset="0"/>
                <a:cs typeface="MS PGothic" charset="0"/>
              </a:rPr>
              <a:t>n </a:t>
            </a:r>
            <a:r>
              <a:rPr lang="en-US" sz="2600" b="1" dirty="0">
                <a:latin typeface="Calibri" charset="0"/>
                <a:ea typeface="MS PGothic" charset="0"/>
                <a:cs typeface="MS PGothic" charset="0"/>
              </a:rPr>
              <a:t>D</a:t>
            </a:r>
            <a:r>
              <a:rPr lang="en-US" sz="2600" dirty="0">
                <a:latin typeface="Calibri" charset="0"/>
                <a:ea typeface="MS PGothic" charset="0"/>
                <a:cs typeface="MS PGothic" charset="0"/>
              </a:rPr>
              <a:t>emand </a:t>
            </a:r>
            <a:r>
              <a:rPr lang="en-US" sz="2600" dirty="0" smtClean="0">
                <a:latin typeface="Calibri" charset="0"/>
                <a:ea typeface="MS PGothic" charset="0"/>
                <a:cs typeface="MS PGothic" charset="0"/>
              </a:rPr>
              <a:t>Portal</a:t>
            </a:r>
          </a:p>
          <a:p>
            <a:pPr lvl="2"/>
            <a:r>
              <a:rPr lang="en-US" sz="2200" dirty="0" smtClean="0">
                <a:latin typeface="Calibri" charset="0"/>
                <a:ea typeface="MS PGothic" charset="0"/>
                <a:cs typeface="MS PGothic" charset="0"/>
              </a:rPr>
              <a:t>Analytics </a:t>
            </a:r>
            <a:r>
              <a:rPr lang="en-US" sz="2200" dirty="0">
                <a:latin typeface="Calibri" charset="0"/>
                <a:ea typeface="MS PGothic" charset="0"/>
                <a:cs typeface="MS PGothic" charset="0"/>
              </a:rPr>
              <a:t>Framework for </a:t>
            </a:r>
            <a:r>
              <a:rPr lang="en-US" sz="2200" dirty="0" smtClean="0">
                <a:latin typeface="Calibri" charset="0"/>
                <a:ea typeface="MS PGothic" charset="0"/>
                <a:cs typeface="MS PGothic" charset="0"/>
              </a:rPr>
              <a:t>XSEDE</a:t>
            </a:r>
          </a:p>
          <a:p>
            <a:pPr lvl="2"/>
            <a:r>
              <a:rPr lang="en-US" sz="2200" dirty="0" smtClean="0">
                <a:latin typeface="Calibri" charset="0"/>
                <a:ea typeface="MS PGothic" charset="0"/>
                <a:cs typeface="MS PGothic" charset="0"/>
              </a:rPr>
              <a:t>Display </a:t>
            </a:r>
            <a:r>
              <a:rPr lang="en-US" sz="2200" dirty="0">
                <a:latin typeface="Calibri" charset="0"/>
                <a:ea typeface="MS PGothic" charset="0"/>
                <a:cs typeface="MS PGothic" charset="0"/>
              </a:rPr>
              <a:t>results of all metrics (utilization, wait time, </a:t>
            </a:r>
            <a:r>
              <a:rPr lang="en-US" sz="2200" dirty="0" err="1">
                <a:latin typeface="Calibri" charset="0"/>
                <a:ea typeface="MS PGothic" charset="0"/>
                <a:cs typeface="MS PGothic" charset="0"/>
              </a:rPr>
              <a:t>etc</a:t>
            </a:r>
            <a:r>
              <a:rPr lang="en-US" sz="2200" dirty="0">
                <a:latin typeface="Calibri" charset="0"/>
                <a:ea typeface="MS PGothic" charset="0"/>
                <a:cs typeface="MS PGothic" charset="0"/>
              </a:rPr>
              <a:t> )</a:t>
            </a:r>
          </a:p>
          <a:p>
            <a:pPr lvl="2"/>
            <a:r>
              <a:rPr lang="en-US" sz="2200" dirty="0">
                <a:latin typeface="Calibri" charset="0"/>
                <a:ea typeface="MS PGothic" charset="0"/>
                <a:cs typeface="MS PGothic" charset="0"/>
              </a:rPr>
              <a:t>Easy to use</a:t>
            </a:r>
          </a:p>
          <a:p>
            <a:pPr lvl="1"/>
            <a:r>
              <a:rPr lang="en-US" sz="2600" dirty="0">
                <a:latin typeface="Calibri" charset="0"/>
                <a:ea typeface="MS PGothic" charset="0"/>
                <a:cs typeface="MS PGothic" charset="0"/>
              </a:rPr>
              <a:t>Application Kernel Framework</a:t>
            </a:r>
          </a:p>
          <a:p>
            <a:pPr lvl="2"/>
            <a:r>
              <a:rPr lang="en-US" sz="2200" dirty="0">
                <a:latin typeface="Calibri" charset="0"/>
                <a:ea typeface="MS PGothic" charset="0"/>
                <a:cs typeface="MS PGothic" charset="0"/>
              </a:rPr>
              <a:t>Measure performance of XSEDE infrastructure</a:t>
            </a:r>
          </a:p>
          <a:p>
            <a:pPr lvl="2"/>
            <a:r>
              <a:rPr lang="en-US" sz="2200" dirty="0">
                <a:latin typeface="Calibri" charset="0"/>
                <a:ea typeface="MS PGothic" charset="0"/>
                <a:cs typeface="MS PGothic" charset="0"/>
              </a:rPr>
              <a:t>Diagnostic set of tools – early identification of system </a:t>
            </a:r>
            <a:r>
              <a:rPr lang="en-US" sz="2200" dirty="0" smtClean="0">
                <a:latin typeface="Calibri" charset="0"/>
                <a:ea typeface="MS PGothic" charset="0"/>
                <a:cs typeface="MS PGothic" charset="0"/>
              </a:rPr>
              <a:t>problems</a:t>
            </a:r>
          </a:p>
          <a:p>
            <a:r>
              <a:rPr lang="en-US" sz="3000" dirty="0" smtClean="0">
                <a:latin typeface="Calibri" charset="0"/>
                <a:ea typeface="MS PGothic" charset="0"/>
                <a:cs typeface="MS PGothic" charset="0"/>
              </a:rPr>
              <a:t>Broader </a:t>
            </a:r>
            <a:r>
              <a:rPr lang="en-US" sz="3000" dirty="0">
                <a:latin typeface="Calibri" charset="0"/>
                <a:ea typeface="MS PGothic" charset="0"/>
                <a:cs typeface="MS PGothic" charset="0"/>
              </a:rPr>
              <a:t>Impact</a:t>
            </a:r>
          </a:p>
          <a:p>
            <a:pPr lvl="1"/>
            <a:r>
              <a:rPr lang="en-US" sz="2600" dirty="0">
                <a:latin typeface="Calibri" charset="0"/>
                <a:ea typeface="MS PGothic" charset="0"/>
                <a:cs typeface="MS PGothic" charset="0"/>
              </a:rPr>
              <a:t>Open source framework for academic HPC </a:t>
            </a:r>
            <a:r>
              <a:rPr lang="en-US" sz="2600" dirty="0" smtClean="0">
                <a:latin typeface="Calibri" charset="0"/>
                <a:ea typeface="MS PGothic" charset="0"/>
                <a:cs typeface="MS PGothic" charset="0"/>
              </a:rPr>
              <a:t>centers</a:t>
            </a:r>
          </a:p>
          <a:p>
            <a:r>
              <a:rPr lang="en-US" sz="3000" dirty="0" smtClean="0">
                <a:latin typeface="Calibri" charset="0"/>
                <a:ea typeface="MS PGothic" charset="0"/>
                <a:cs typeface="MS PGothic" charset="0"/>
              </a:rPr>
              <a:t>Organizations</a:t>
            </a:r>
            <a:endParaRPr lang="en-US" sz="3000" dirty="0">
              <a:latin typeface="Calibri" charset="0"/>
              <a:ea typeface="MS PGothic" charset="0"/>
              <a:cs typeface="MS PGothic" charset="0"/>
            </a:endParaRPr>
          </a:p>
          <a:p>
            <a:pPr lvl="1"/>
            <a:r>
              <a:rPr lang="en-US" sz="2600" dirty="0">
                <a:latin typeface="Calibri" charset="0"/>
                <a:ea typeface="MS PGothic" charset="0"/>
                <a:cs typeface="MS PGothic" charset="0"/>
              </a:rPr>
              <a:t>Buffalo, Indiana (</a:t>
            </a:r>
            <a:r>
              <a:rPr lang="en-US" sz="2600" dirty="0" err="1">
                <a:latin typeface="Calibri" charset="0"/>
                <a:ea typeface="MS PGothic" charset="0"/>
                <a:cs typeface="MS PGothic" charset="0"/>
              </a:rPr>
              <a:t>Laszewski</a:t>
            </a:r>
            <a:r>
              <a:rPr lang="en-US" sz="2600" dirty="0">
                <a:latin typeface="Calibri" charset="0"/>
                <a:ea typeface="MS PGothic" charset="0"/>
                <a:cs typeface="MS PGothic" charset="0"/>
              </a:rPr>
              <a:t>), Michigan (</a:t>
            </a:r>
            <a:r>
              <a:rPr lang="en-US" sz="2600" dirty="0" err="1">
                <a:latin typeface="Calibri" charset="0"/>
                <a:ea typeface="MS PGothic" charset="0"/>
                <a:cs typeface="MS PGothic" charset="0"/>
              </a:rPr>
              <a:t>Finholt</a:t>
            </a:r>
            <a:r>
              <a:rPr lang="en-US" sz="2600" dirty="0">
                <a:latin typeface="Calibri" charset="0"/>
                <a:ea typeface="MS PGothic" charset="0"/>
                <a:cs typeface="MS PGothic" charset="0"/>
              </a:rPr>
              <a:t>), </a:t>
            </a:r>
            <a:r>
              <a:rPr lang="en-US" sz="2600" dirty="0" smtClean="0">
                <a:latin typeface="Calibri" charset="0"/>
                <a:ea typeface="MS PGothic" charset="0"/>
                <a:cs typeface="MS PGothic" charset="0"/>
              </a:rPr>
              <a:t>UT-NICS </a:t>
            </a:r>
            <a:r>
              <a:rPr lang="en-US" sz="2600" dirty="0">
                <a:latin typeface="Calibri" charset="0"/>
                <a:ea typeface="MS PGothic" charset="0"/>
                <a:cs typeface="MS PGothic" charset="0"/>
              </a:rPr>
              <a:t>(You</a:t>
            </a:r>
            <a:r>
              <a:rPr lang="en-US" sz="2600" dirty="0" smtClean="0">
                <a:latin typeface="Calibri" charset="0"/>
                <a:ea typeface="MS PGothic" charset="0"/>
                <a:cs typeface="MS PGothic" charset="0"/>
              </a:rPr>
              <a:t>)</a:t>
            </a:r>
            <a:r>
              <a:rPr lang="en-US" dirty="0">
                <a:latin typeface="Calibri" charset="0"/>
                <a:ea typeface="MS PGothic" charset="0"/>
              </a:rPr>
              <a:t>	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5960226"/>
            <a:ext cx="91440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 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8" descr="ccr_logo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6468910"/>
            <a:ext cx="3677442" cy="390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41656" y="6087070"/>
            <a:ext cx="1802344" cy="796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2370" y="6499640"/>
            <a:ext cx="1514889" cy="357869"/>
          </a:xfrm>
          <a:prstGeom prst="rect">
            <a:avLst/>
          </a:prstGeom>
        </p:spPr>
      </p:pic>
      <p:pic>
        <p:nvPicPr>
          <p:cNvPr id="8" name="Picture 7" descr="PTI_IU.H.CMYK.tif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75" y="5842762"/>
            <a:ext cx="2594211" cy="481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556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7400"/>
          </a:xfrm>
        </p:spPr>
        <p:txBody>
          <a:bodyPr/>
          <a:lstStyle/>
          <a:p>
            <a:r>
              <a:rPr lang="en-US" sz="4000" dirty="0" err="1" smtClean="0">
                <a:latin typeface="Calibri" charset="0"/>
                <a:ea typeface="MS PGothic" charset="0"/>
              </a:rPr>
              <a:t>XDMoD</a:t>
            </a:r>
            <a:r>
              <a:rPr lang="en-US" sz="4000" dirty="0" smtClean="0">
                <a:latin typeface="Calibri" charset="0"/>
                <a:ea typeface="MS PGothic" charset="0"/>
              </a:rPr>
              <a:t> Data Sources</a:t>
            </a:r>
            <a:endParaRPr lang="en-US" sz="4000" dirty="0">
              <a:latin typeface="Calibri" charset="0"/>
              <a:ea typeface="MS PGothic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334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6" name="Picture 5" descr="xdmod_data_sources_b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842800"/>
            <a:ext cx="7852808" cy="5333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511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7863"/>
            <a:ext cx="9144000" cy="714137"/>
          </a:xfrm>
        </p:spPr>
        <p:txBody>
          <a:bodyPr>
            <a:normAutofit/>
          </a:bodyPr>
          <a:lstStyle/>
          <a:p>
            <a:r>
              <a:rPr lang="en-US" dirty="0" err="1">
                <a:latin typeface="Calibri" charset="0"/>
                <a:ea typeface="MS PGothic" charset="0"/>
                <a:cs typeface="MS PGothic" charset="0"/>
              </a:rPr>
              <a:t>XDMoD</a:t>
            </a:r>
            <a:r>
              <a:rPr lang="en-US" dirty="0">
                <a:latin typeface="Calibri" charset="0"/>
                <a:ea typeface="MS PGothic" charset="0"/>
                <a:cs typeface="MS PGothic" charset="0"/>
              </a:rPr>
              <a:t>: XD Metrics on Demand Portal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762000"/>
            <a:ext cx="8382000" cy="685800"/>
          </a:xfrm>
        </p:spPr>
        <p:txBody>
          <a:bodyPr/>
          <a:lstStyle/>
          <a:p>
            <a:r>
              <a:rPr lang="en-US" dirty="0" smtClean="0"/>
              <a:t>Display metrics, Role Based, Custom Report Builder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49324"/>
            <a:ext cx="9144000" cy="5508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49324"/>
            <a:ext cx="9144000" cy="55086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61334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715962"/>
          </a:xfrm>
        </p:spPr>
        <p:txBody>
          <a:bodyPr/>
          <a:lstStyle/>
          <a:p>
            <a:pPr algn="ctr"/>
            <a:r>
              <a:rPr lang="en-US" sz="4000" dirty="0" err="1" smtClean="0">
                <a:latin typeface="Calibri" charset="0"/>
                <a:ea typeface="MS PGothic" charset="0"/>
              </a:rPr>
              <a:t>XDMoD</a:t>
            </a:r>
            <a:r>
              <a:rPr lang="en-US" sz="4000" dirty="0" smtClean="0">
                <a:latin typeface="Calibri" charset="0"/>
                <a:ea typeface="MS PGothic" charset="0"/>
              </a:rPr>
              <a:t> Case Studies</a:t>
            </a:r>
            <a:endParaRPr lang="en-US" sz="4000" dirty="0">
              <a:latin typeface="Calibri" charset="0"/>
              <a:ea typeface="MS PGothic" charset="0"/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94923"/>
            <a:ext cx="8426450" cy="2001315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Calibri" charset="0"/>
                <a:ea typeface="MS PGothic" charset="0"/>
              </a:rPr>
              <a:t>Data Driven CI Planning for XSEDE</a:t>
            </a:r>
          </a:p>
          <a:p>
            <a:r>
              <a:rPr lang="en-US" dirty="0" smtClean="0">
                <a:latin typeface="Calibri" charset="0"/>
                <a:ea typeface="MS PGothic" charset="0"/>
              </a:rPr>
              <a:t>System Operation and Maintenance</a:t>
            </a:r>
          </a:p>
          <a:p>
            <a:r>
              <a:rPr lang="en-US" dirty="0" smtClean="0">
                <a:latin typeface="Calibri" charset="0"/>
                <a:ea typeface="MS PGothic" charset="0"/>
              </a:rPr>
              <a:t>Interpreting </a:t>
            </a:r>
            <a:r>
              <a:rPr lang="en-US" dirty="0" err="1" smtClean="0">
                <a:latin typeface="Calibri" charset="0"/>
                <a:ea typeface="MS PGothic" charset="0"/>
              </a:rPr>
              <a:t>XDMoD</a:t>
            </a:r>
            <a:r>
              <a:rPr lang="en-US" dirty="0" smtClean="0">
                <a:latin typeface="Calibri" charset="0"/>
                <a:ea typeface="MS PGothic" charset="0"/>
              </a:rPr>
              <a:t> Data </a:t>
            </a:r>
            <a:endParaRPr lang="en-US" dirty="0">
              <a:latin typeface="Calibri" charset="0"/>
              <a:ea typeface="MS PGothic" charset="0"/>
            </a:endParaRPr>
          </a:p>
          <a:p>
            <a:pPr marL="0" indent="0">
              <a:buNone/>
            </a:pPr>
            <a:r>
              <a:rPr lang="en-US" dirty="0">
                <a:latin typeface="Calibri" charset="0"/>
                <a:ea typeface="MS PGothic" charset="0"/>
              </a:rPr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1849090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7864"/>
            <a:ext cx="9144000" cy="808272"/>
          </a:xfrm>
        </p:spPr>
        <p:txBody>
          <a:bodyPr/>
          <a:lstStyle/>
          <a:p>
            <a:r>
              <a:rPr lang="en-US" sz="4000" dirty="0" smtClean="0"/>
              <a:t>Data Driven CI Planning for XSEDE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52118"/>
            <a:ext cx="8610600" cy="762000"/>
          </a:xfrm>
        </p:spPr>
        <p:txBody>
          <a:bodyPr>
            <a:noAutofit/>
          </a:bodyPr>
          <a:lstStyle/>
          <a:p>
            <a:r>
              <a:rPr lang="en-US" sz="2000" dirty="0"/>
              <a:t>Largest, average and total SU allocations </a:t>
            </a:r>
            <a:r>
              <a:rPr lang="en-US" sz="2000" dirty="0" smtClean="0"/>
              <a:t>on XSEDE over </a:t>
            </a:r>
            <a:r>
              <a:rPr lang="en-US" sz="2000" dirty="0"/>
              <a:t>time. </a:t>
            </a:r>
            <a:r>
              <a:rPr lang="en-US" sz="2000" dirty="0" smtClean="0"/>
              <a:t>Average </a:t>
            </a:r>
            <a:r>
              <a:rPr lang="en-US" sz="2000" dirty="0"/>
              <a:t>and largest allocations have increased by more than a factor of 10 over the time </a:t>
            </a:r>
            <a:r>
              <a:rPr lang="en-US" sz="2000" dirty="0" smtClean="0"/>
              <a:t>period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41BC929-9705-E14F-8400-E36216074F2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6400" y="2216579"/>
            <a:ext cx="6019800" cy="4114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02060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Default Design">
    <a:majorFont>
      <a:latin typeface="Arial Black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479</TotalTime>
  <Words>1075</Words>
  <Application>Microsoft Macintosh PowerPoint</Application>
  <PresentationFormat>On-screen Show (4:3)</PresentationFormat>
  <Paragraphs>126</Paragraphs>
  <Slides>22</Slides>
  <Notes>0</Notes>
  <HiddenSlides>2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Office Theme</vt:lpstr>
      <vt:lpstr>Document</vt:lpstr>
      <vt:lpstr>Using XDMoD to Facilitate XSEDE Operations, Planning and Analysis</vt:lpstr>
      <vt:lpstr>Outline</vt:lpstr>
      <vt:lpstr>CoAuthors</vt:lpstr>
      <vt:lpstr>Motivation</vt:lpstr>
      <vt:lpstr>XSEDE Technology Audit Service (TAS)</vt:lpstr>
      <vt:lpstr>XDMoD Data Sources</vt:lpstr>
      <vt:lpstr>XDMoD: XD Metrics on Demand Portal</vt:lpstr>
      <vt:lpstr>XDMoD Case Studies</vt:lpstr>
      <vt:lpstr>Data Driven CI Planning for XSEDE</vt:lpstr>
      <vt:lpstr>Data Driven CI Planning for XSEDE</vt:lpstr>
      <vt:lpstr>Data Driven CI Planning for XSEDE</vt:lpstr>
      <vt:lpstr>CI System Operation and Maintenance </vt:lpstr>
      <vt:lpstr>CI System Operation and Maintenance </vt:lpstr>
      <vt:lpstr>CI System Operation and Maintenance </vt:lpstr>
      <vt:lpstr>Interpreting XDMoD Data</vt:lpstr>
      <vt:lpstr>Interpreting XDMoD Data</vt:lpstr>
      <vt:lpstr>Future XDMoD Functionality: SUPReMM</vt:lpstr>
      <vt:lpstr>Future XDMoD Functionality: PEAK</vt:lpstr>
      <vt:lpstr>Future XDMoD Functionality Open Source XDMoD &amp; Scientific Impact</vt:lpstr>
      <vt:lpstr>Acknowledgement</vt:lpstr>
      <vt:lpstr>Interpreting XDMoD Data</vt:lpstr>
      <vt:lpstr>Future XDMoD Functionality: Scientific Impact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Furlani</dc:creator>
  <cp:lastModifiedBy>Thomas Furlani</cp:lastModifiedBy>
  <cp:revision>53</cp:revision>
  <dcterms:created xsi:type="dcterms:W3CDTF">2013-07-13T00:51:18Z</dcterms:created>
  <dcterms:modified xsi:type="dcterms:W3CDTF">2013-07-23T22:21:10Z</dcterms:modified>
</cp:coreProperties>
</file>