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1.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12.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3.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14.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5.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6.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7.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18.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1.bin" ContentType="application/vnd.openxmlformats-officedocument.oleObject"/>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5.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9086" r:id="rId2"/>
    <p:sldMasterId id="2147489101" r:id="rId3"/>
    <p:sldMasterId id="2147489256" r:id="rId4"/>
    <p:sldMasterId id="2147489269" r:id="rId5"/>
    <p:sldMasterId id="2147489342" r:id="rId6"/>
    <p:sldMasterId id="2147489517" r:id="rId7"/>
    <p:sldMasterId id="2147489571" r:id="rId8"/>
    <p:sldMasterId id="2147489583" r:id="rId9"/>
    <p:sldMasterId id="2147489590" r:id="rId10"/>
    <p:sldMasterId id="2147489601" r:id="rId11"/>
    <p:sldMasterId id="2147489617" r:id="rId12"/>
    <p:sldMasterId id="2147489638" r:id="rId13"/>
    <p:sldMasterId id="2147489651" r:id="rId14"/>
    <p:sldMasterId id="2147489655" r:id="rId15"/>
    <p:sldMasterId id="2147489671" r:id="rId16"/>
    <p:sldMasterId id="2147489684" r:id="rId17"/>
    <p:sldMasterId id="2147489696" r:id="rId18"/>
    <p:sldMasterId id="2147489709" r:id="rId19"/>
  </p:sldMasterIdLst>
  <p:notesMasterIdLst>
    <p:notesMasterId r:id="rId79"/>
  </p:notesMasterIdLst>
  <p:handoutMasterIdLst>
    <p:handoutMasterId r:id="rId80"/>
  </p:handoutMasterIdLst>
  <p:sldIdLst>
    <p:sldId id="906" r:id="rId20"/>
    <p:sldId id="905" r:id="rId21"/>
    <p:sldId id="955" r:id="rId22"/>
    <p:sldId id="919" r:id="rId23"/>
    <p:sldId id="941" r:id="rId24"/>
    <p:sldId id="942" r:id="rId25"/>
    <p:sldId id="943" r:id="rId26"/>
    <p:sldId id="944" r:id="rId27"/>
    <p:sldId id="945" r:id="rId28"/>
    <p:sldId id="946" r:id="rId29"/>
    <p:sldId id="917" r:id="rId30"/>
    <p:sldId id="924" r:id="rId31"/>
    <p:sldId id="925" r:id="rId32"/>
    <p:sldId id="926" r:id="rId33"/>
    <p:sldId id="927" r:id="rId34"/>
    <p:sldId id="928" r:id="rId35"/>
    <p:sldId id="918" r:id="rId36"/>
    <p:sldId id="956" r:id="rId37"/>
    <p:sldId id="957" r:id="rId38"/>
    <p:sldId id="958" r:id="rId39"/>
    <p:sldId id="959" r:id="rId40"/>
    <p:sldId id="960" r:id="rId41"/>
    <p:sldId id="961" r:id="rId42"/>
    <p:sldId id="962" r:id="rId43"/>
    <p:sldId id="963" r:id="rId44"/>
    <p:sldId id="920" r:id="rId45"/>
    <p:sldId id="929" r:id="rId46"/>
    <p:sldId id="930" r:id="rId47"/>
    <p:sldId id="931" r:id="rId48"/>
    <p:sldId id="932" r:id="rId49"/>
    <p:sldId id="921" r:id="rId50"/>
    <p:sldId id="933" r:id="rId51"/>
    <p:sldId id="934" r:id="rId52"/>
    <p:sldId id="935" r:id="rId53"/>
    <p:sldId id="936" r:id="rId54"/>
    <p:sldId id="937" r:id="rId55"/>
    <p:sldId id="938" r:id="rId56"/>
    <p:sldId id="922" r:id="rId57"/>
    <p:sldId id="947" r:id="rId58"/>
    <p:sldId id="948" r:id="rId59"/>
    <p:sldId id="949" r:id="rId60"/>
    <p:sldId id="950" r:id="rId61"/>
    <p:sldId id="951" r:id="rId62"/>
    <p:sldId id="952" r:id="rId63"/>
    <p:sldId id="953" r:id="rId64"/>
    <p:sldId id="954" r:id="rId65"/>
    <p:sldId id="923" r:id="rId66"/>
    <p:sldId id="907" r:id="rId67"/>
    <p:sldId id="900" r:id="rId68"/>
    <p:sldId id="904" r:id="rId69"/>
    <p:sldId id="595" r:id="rId70"/>
    <p:sldId id="869" r:id="rId71"/>
    <p:sldId id="940" r:id="rId72"/>
    <p:sldId id="613" r:id="rId73"/>
    <p:sldId id="785" r:id="rId74"/>
    <p:sldId id="912" r:id="rId75"/>
    <p:sldId id="915" r:id="rId76"/>
    <p:sldId id="916" r:id="rId77"/>
    <p:sldId id="939" r:id="rId78"/>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FF9900"/>
    <a:srgbClr val="FF3300"/>
    <a:srgbClr val="00FF00"/>
    <a:srgbClr val="FFFF00"/>
    <a:srgbClr val="5F5F5F"/>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5" autoAdjust="0"/>
    <p:restoredTop sz="94660"/>
  </p:normalViewPr>
  <p:slideViewPr>
    <p:cSldViewPr>
      <p:cViewPr varScale="1">
        <p:scale>
          <a:sx n="157" d="100"/>
          <a:sy n="157" d="100"/>
        </p:scale>
        <p:origin x="-120" y="-480"/>
      </p:cViewPr>
      <p:guideLst>
        <p:guide orient="horz" pos="2160"/>
        <p:guide pos="2880"/>
      </p:guideLst>
    </p:cSldViewPr>
  </p:slideViewPr>
  <p:notesTextViewPr>
    <p:cViewPr>
      <p:scale>
        <a:sx n="100" d="100"/>
        <a:sy n="100" d="100"/>
      </p:scale>
      <p:origin x="0" y="0"/>
    </p:cViewPr>
  </p:notesTextViewPr>
  <p:sorterViewPr>
    <p:cViewPr>
      <p:scale>
        <a:sx n="193" d="100"/>
        <a:sy n="193" d="100"/>
      </p:scale>
      <p:origin x="0" y="3995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63" Type="http://schemas.openxmlformats.org/officeDocument/2006/relationships/slide" Target="slides/slide44.xml"/><Relationship Id="rId64" Type="http://schemas.openxmlformats.org/officeDocument/2006/relationships/slide" Target="slides/slide45.xml"/><Relationship Id="rId65" Type="http://schemas.openxmlformats.org/officeDocument/2006/relationships/slide" Target="slides/slide46.xml"/><Relationship Id="rId66" Type="http://schemas.openxmlformats.org/officeDocument/2006/relationships/slide" Target="slides/slide47.xml"/><Relationship Id="rId67" Type="http://schemas.openxmlformats.org/officeDocument/2006/relationships/slide" Target="slides/slide48.xml"/><Relationship Id="rId68" Type="http://schemas.openxmlformats.org/officeDocument/2006/relationships/slide" Target="slides/slide49.xml"/><Relationship Id="rId69" Type="http://schemas.openxmlformats.org/officeDocument/2006/relationships/slide" Target="slides/slide50.xml"/><Relationship Id="rId50" Type="http://schemas.openxmlformats.org/officeDocument/2006/relationships/slide" Target="slides/slide31.xml"/><Relationship Id="rId51" Type="http://schemas.openxmlformats.org/officeDocument/2006/relationships/slide" Target="slides/slide32.xml"/><Relationship Id="rId52" Type="http://schemas.openxmlformats.org/officeDocument/2006/relationships/slide" Target="slides/slide33.xml"/><Relationship Id="rId53" Type="http://schemas.openxmlformats.org/officeDocument/2006/relationships/slide" Target="slides/slide34.xml"/><Relationship Id="rId54" Type="http://schemas.openxmlformats.org/officeDocument/2006/relationships/slide" Target="slides/slide35.xml"/><Relationship Id="rId55" Type="http://schemas.openxmlformats.org/officeDocument/2006/relationships/slide" Target="slides/slide36.xml"/><Relationship Id="rId56" Type="http://schemas.openxmlformats.org/officeDocument/2006/relationships/slide" Target="slides/slide37.xml"/><Relationship Id="rId57" Type="http://schemas.openxmlformats.org/officeDocument/2006/relationships/slide" Target="slides/slide38.xml"/><Relationship Id="rId58" Type="http://schemas.openxmlformats.org/officeDocument/2006/relationships/slide" Target="slides/slide39.xml"/><Relationship Id="rId59" Type="http://schemas.openxmlformats.org/officeDocument/2006/relationships/slide" Target="slides/slide40.xml"/><Relationship Id="rId40" Type="http://schemas.openxmlformats.org/officeDocument/2006/relationships/slide" Target="slides/slide21.xml"/><Relationship Id="rId41" Type="http://schemas.openxmlformats.org/officeDocument/2006/relationships/slide" Target="slides/slide22.xml"/><Relationship Id="rId42" Type="http://schemas.openxmlformats.org/officeDocument/2006/relationships/slide" Target="slides/slide23.xml"/><Relationship Id="rId43" Type="http://schemas.openxmlformats.org/officeDocument/2006/relationships/slide" Target="slides/slide24.xml"/><Relationship Id="rId44" Type="http://schemas.openxmlformats.org/officeDocument/2006/relationships/slide" Target="slides/slide25.xml"/><Relationship Id="rId45" Type="http://schemas.openxmlformats.org/officeDocument/2006/relationships/slide" Target="slides/slide26.xml"/><Relationship Id="rId46" Type="http://schemas.openxmlformats.org/officeDocument/2006/relationships/slide" Target="slides/slide27.xml"/><Relationship Id="rId47" Type="http://schemas.openxmlformats.org/officeDocument/2006/relationships/slide" Target="slides/slide28.xml"/><Relationship Id="rId48" Type="http://schemas.openxmlformats.org/officeDocument/2006/relationships/slide" Target="slides/slide29.xml"/><Relationship Id="rId49" Type="http://schemas.openxmlformats.org/officeDocument/2006/relationships/slide" Target="slides/slide3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1.xml"/><Relationship Id="rId31" Type="http://schemas.openxmlformats.org/officeDocument/2006/relationships/slide" Target="slides/slide12.xml"/><Relationship Id="rId32" Type="http://schemas.openxmlformats.org/officeDocument/2006/relationships/slide" Target="slides/slide13.xml"/><Relationship Id="rId33" Type="http://schemas.openxmlformats.org/officeDocument/2006/relationships/slide" Target="slides/slide14.xml"/><Relationship Id="rId34" Type="http://schemas.openxmlformats.org/officeDocument/2006/relationships/slide" Target="slides/slide15.xml"/><Relationship Id="rId35" Type="http://schemas.openxmlformats.org/officeDocument/2006/relationships/slide" Target="slides/slide16.xml"/><Relationship Id="rId36" Type="http://schemas.openxmlformats.org/officeDocument/2006/relationships/slide" Target="slides/slide17.xml"/><Relationship Id="rId37" Type="http://schemas.openxmlformats.org/officeDocument/2006/relationships/slide" Target="slides/slide18.xml"/><Relationship Id="rId38" Type="http://schemas.openxmlformats.org/officeDocument/2006/relationships/slide" Target="slides/slide19.xml"/><Relationship Id="rId39" Type="http://schemas.openxmlformats.org/officeDocument/2006/relationships/slide" Target="slides/slide20.xml"/><Relationship Id="rId80" Type="http://schemas.openxmlformats.org/officeDocument/2006/relationships/handoutMaster" Target="handoutMasters/handoutMaster1.xml"/><Relationship Id="rId81" Type="http://schemas.openxmlformats.org/officeDocument/2006/relationships/printerSettings" Target="printerSettings/printerSettings1.bin"/><Relationship Id="rId82" Type="http://schemas.openxmlformats.org/officeDocument/2006/relationships/presProps" Target="presProps.xml"/><Relationship Id="rId83" Type="http://schemas.openxmlformats.org/officeDocument/2006/relationships/viewProps" Target="viewProps.xml"/><Relationship Id="rId84" Type="http://schemas.openxmlformats.org/officeDocument/2006/relationships/theme" Target="theme/theme1.xml"/><Relationship Id="rId85" Type="http://schemas.openxmlformats.org/officeDocument/2006/relationships/tableStyles" Target="tableStyles.xml"/><Relationship Id="rId70" Type="http://schemas.openxmlformats.org/officeDocument/2006/relationships/slide" Target="slides/slide51.xml"/><Relationship Id="rId71" Type="http://schemas.openxmlformats.org/officeDocument/2006/relationships/slide" Target="slides/slide52.xml"/><Relationship Id="rId72" Type="http://schemas.openxmlformats.org/officeDocument/2006/relationships/slide" Target="slides/slide53.xml"/><Relationship Id="rId20" Type="http://schemas.openxmlformats.org/officeDocument/2006/relationships/slide" Target="slides/slide1.xml"/><Relationship Id="rId21" Type="http://schemas.openxmlformats.org/officeDocument/2006/relationships/slide" Target="slides/slide2.xml"/><Relationship Id="rId22" Type="http://schemas.openxmlformats.org/officeDocument/2006/relationships/slide" Target="slides/slide3.xml"/><Relationship Id="rId23" Type="http://schemas.openxmlformats.org/officeDocument/2006/relationships/slide" Target="slides/slide4.xml"/><Relationship Id="rId24" Type="http://schemas.openxmlformats.org/officeDocument/2006/relationships/slide" Target="slides/slide5.xml"/><Relationship Id="rId25" Type="http://schemas.openxmlformats.org/officeDocument/2006/relationships/slide" Target="slides/slide6.xml"/><Relationship Id="rId26" Type="http://schemas.openxmlformats.org/officeDocument/2006/relationships/slide" Target="slides/slide7.xml"/><Relationship Id="rId27" Type="http://schemas.openxmlformats.org/officeDocument/2006/relationships/slide" Target="slides/slide8.xml"/><Relationship Id="rId28" Type="http://schemas.openxmlformats.org/officeDocument/2006/relationships/slide" Target="slides/slide9.xml"/><Relationship Id="rId29" Type="http://schemas.openxmlformats.org/officeDocument/2006/relationships/slide" Target="slides/slide10.xml"/><Relationship Id="rId73" Type="http://schemas.openxmlformats.org/officeDocument/2006/relationships/slide" Target="slides/slide54.xml"/><Relationship Id="rId74" Type="http://schemas.openxmlformats.org/officeDocument/2006/relationships/slide" Target="slides/slide55.xml"/><Relationship Id="rId75" Type="http://schemas.openxmlformats.org/officeDocument/2006/relationships/slide" Target="slides/slide56.xml"/><Relationship Id="rId76" Type="http://schemas.openxmlformats.org/officeDocument/2006/relationships/slide" Target="slides/slide57.xml"/><Relationship Id="rId77" Type="http://schemas.openxmlformats.org/officeDocument/2006/relationships/slide" Target="slides/slide58.xml"/><Relationship Id="rId78" Type="http://schemas.openxmlformats.org/officeDocument/2006/relationships/slide" Target="slides/slide59.xml"/><Relationship Id="rId79" Type="http://schemas.openxmlformats.org/officeDocument/2006/relationships/notesMaster" Target="notesMasters/notesMaster1.xml"/><Relationship Id="rId60" Type="http://schemas.openxmlformats.org/officeDocument/2006/relationships/slide" Target="slides/slide41.xml"/><Relationship Id="rId61" Type="http://schemas.openxmlformats.org/officeDocument/2006/relationships/slide" Target="slides/slide42.xml"/><Relationship Id="rId62" Type="http://schemas.openxmlformats.org/officeDocument/2006/relationships/slide" Target="slides/slide43.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wrap="square" lIns="96659" tIns="48330" rIns="96659" bIns="48330" numCol="1" anchor="t" anchorCtr="0" compatLnSpc="1">
            <a:prstTxWarp prst="textNoShape">
              <a:avLst/>
            </a:prstTxWarp>
          </a:bodyPr>
          <a:lstStyle>
            <a:lvl1pPr>
              <a:defRPr sz="1300">
                <a:latin typeface="Calibri"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wrap="square" lIns="96659" tIns="48330" rIns="96659" bIns="48330" numCol="1" anchor="t" anchorCtr="0" compatLnSpc="1">
            <a:prstTxWarp prst="textNoShape">
              <a:avLst/>
            </a:prstTxWarp>
          </a:bodyPr>
          <a:lstStyle>
            <a:lvl1pPr algn="r">
              <a:defRPr sz="1300">
                <a:latin typeface="Calibri" charset="0"/>
              </a:defRPr>
            </a:lvl1pPr>
          </a:lstStyle>
          <a:p>
            <a:pPr>
              <a:defRPr/>
            </a:pPr>
            <a:fld id="{74B37C0E-7922-9244-9B2F-9B44B7389402}" type="datetime1">
              <a:rPr lang="en-US"/>
              <a:pPr>
                <a:defRPr/>
              </a:pPr>
              <a:t>7/24/13</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wrap="square" lIns="96659" tIns="48330" rIns="96659" bIns="48330" numCol="1" anchor="b" anchorCtr="0" compatLnSpc="1">
            <a:prstTxWarp prst="textNoShape">
              <a:avLst/>
            </a:prstTxWarp>
          </a:bodyPr>
          <a:lstStyle>
            <a:lvl1pPr>
              <a:defRPr sz="1300">
                <a:latin typeface="Calibri"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6659" tIns="48330" rIns="96659" bIns="48330" numCol="1" anchor="b" anchorCtr="0" compatLnSpc="1">
            <a:prstTxWarp prst="textNoShape">
              <a:avLst/>
            </a:prstTxWarp>
          </a:bodyPr>
          <a:lstStyle>
            <a:lvl1pPr algn="r">
              <a:defRPr sz="1300">
                <a:latin typeface="Calibri" charset="0"/>
              </a:defRPr>
            </a:lvl1pPr>
          </a:lstStyle>
          <a:p>
            <a:pPr>
              <a:defRPr/>
            </a:pPr>
            <a:fld id="{1DBCC812-FA3F-C744-9AD7-6DF89D5B9E31}" type="slidenum">
              <a:rPr lang="en-US"/>
              <a:pPr>
                <a:defRPr/>
              </a:pPr>
              <a:t>‹#›</a:t>
            </a:fld>
            <a:endParaRPr lang="en-US"/>
          </a:p>
        </p:txBody>
      </p:sp>
    </p:spTree>
    <p:extLst>
      <p:ext uri="{BB962C8B-B14F-4D97-AF65-F5344CB8AC3E}">
        <p14:creationId xmlns:p14="http://schemas.microsoft.com/office/powerpoint/2010/main" val="35645479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wrap="square" lIns="96659" tIns="48330" rIns="96659" bIns="48330" numCol="1" anchor="t" anchorCtr="0" compatLnSpc="1">
            <a:prstTxWarp prst="textNoShape">
              <a:avLst/>
            </a:prstTxWarp>
          </a:bodyPr>
          <a:lstStyle>
            <a:lvl1pPr>
              <a:defRPr sz="1300">
                <a:latin typeface="Calibri"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wrap="square" lIns="96659" tIns="48330" rIns="96659" bIns="48330" numCol="1" anchor="t" anchorCtr="0" compatLnSpc="1">
            <a:prstTxWarp prst="textNoShape">
              <a:avLst/>
            </a:prstTxWarp>
          </a:bodyPr>
          <a:lstStyle>
            <a:lvl1pPr algn="r">
              <a:defRPr sz="1300">
                <a:latin typeface="Calibri" charset="0"/>
              </a:defRPr>
            </a:lvl1pPr>
          </a:lstStyle>
          <a:p>
            <a:pPr>
              <a:defRPr/>
            </a:pPr>
            <a:fld id="{D628BA33-983A-5C40-9ED1-CA6FF7A8AFAD}" type="datetime1">
              <a:rPr lang="en-US"/>
              <a:pPr>
                <a:defRPr/>
              </a:pPr>
              <a:t>7/24/13</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wrap="square" lIns="96659" tIns="48330" rIns="96659" bIns="4833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wrap="square" lIns="96659" tIns="48330" rIns="96659" bIns="4833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wrap="square" lIns="96659" tIns="48330" rIns="96659" bIns="48330" numCol="1" anchor="b" anchorCtr="0" compatLnSpc="1">
            <a:prstTxWarp prst="textNoShape">
              <a:avLst/>
            </a:prstTxWarp>
          </a:bodyPr>
          <a:lstStyle>
            <a:lvl1pPr>
              <a:defRPr sz="1300">
                <a:latin typeface="Calibri" charset="0"/>
                <a:ea typeface="ＭＳ Ｐゴシック" charset="-128"/>
                <a:cs typeface="ＭＳ Ｐゴシック" charset="-128"/>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wrap="square" lIns="96659" tIns="48330" rIns="96659" bIns="48330" numCol="1" anchor="b" anchorCtr="0" compatLnSpc="1">
            <a:prstTxWarp prst="textNoShape">
              <a:avLst/>
            </a:prstTxWarp>
          </a:bodyPr>
          <a:lstStyle>
            <a:lvl1pPr algn="r">
              <a:defRPr sz="1300">
                <a:latin typeface="Calibri" charset="0"/>
              </a:defRPr>
            </a:lvl1pPr>
          </a:lstStyle>
          <a:p>
            <a:pPr>
              <a:defRPr/>
            </a:pPr>
            <a:fld id="{F3F07591-F676-EB4D-ACFB-E5D6539C771F}" type="slidenum">
              <a:rPr lang="en-US"/>
              <a:pPr>
                <a:defRPr/>
              </a:pPr>
              <a:t>‹#›</a:t>
            </a:fld>
            <a:endParaRPr lang="en-US"/>
          </a:p>
        </p:txBody>
      </p:sp>
    </p:spTree>
    <p:extLst>
      <p:ext uri="{BB962C8B-B14F-4D97-AF65-F5344CB8AC3E}">
        <p14:creationId xmlns:p14="http://schemas.microsoft.com/office/powerpoint/2010/main" val="5259126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12"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5305" indent="-302040" eaLnBrk="0" hangingPunct="0">
              <a:defRPr>
                <a:solidFill>
                  <a:schemeClr val="tx1"/>
                </a:solidFill>
                <a:latin typeface="Arial" charset="0"/>
              </a:defRPr>
            </a:lvl2pPr>
            <a:lvl3pPr marL="1208161" indent="-241632" eaLnBrk="0" hangingPunct="0">
              <a:defRPr>
                <a:solidFill>
                  <a:schemeClr val="tx1"/>
                </a:solidFill>
                <a:latin typeface="Arial" charset="0"/>
              </a:defRPr>
            </a:lvl3pPr>
            <a:lvl4pPr marL="1691426" indent="-241632" eaLnBrk="0" hangingPunct="0">
              <a:defRPr>
                <a:solidFill>
                  <a:schemeClr val="tx1"/>
                </a:solidFill>
                <a:latin typeface="Arial" charset="0"/>
              </a:defRPr>
            </a:lvl4pPr>
            <a:lvl5pPr marL="2174690" indent="-241632" eaLnBrk="0" hangingPunct="0">
              <a:defRPr>
                <a:solidFill>
                  <a:schemeClr val="tx1"/>
                </a:solidFill>
                <a:latin typeface="Arial" charset="0"/>
              </a:defRPr>
            </a:lvl5pPr>
            <a:lvl6pPr marL="2657954" indent="-241632" eaLnBrk="0" fontAlgn="base" hangingPunct="0">
              <a:spcBef>
                <a:spcPct val="0"/>
              </a:spcBef>
              <a:spcAft>
                <a:spcPct val="0"/>
              </a:spcAft>
              <a:defRPr>
                <a:solidFill>
                  <a:schemeClr val="tx1"/>
                </a:solidFill>
                <a:latin typeface="Arial" charset="0"/>
              </a:defRPr>
            </a:lvl6pPr>
            <a:lvl7pPr marL="3141218" indent="-241632" eaLnBrk="0" fontAlgn="base" hangingPunct="0">
              <a:spcBef>
                <a:spcPct val="0"/>
              </a:spcBef>
              <a:spcAft>
                <a:spcPct val="0"/>
              </a:spcAft>
              <a:defRPr>
                <a:solidFill>
                  <a:schemeClr val="tx1"/>
                </a:solidFill>
                <a:latin typeface="Arial" charset="0"/>
              </a:defRPr>
            </a:lvl7pPr>
            <a:lvl8pPr marL="3624483" indent="-241632" eaLnBrk="0" fontAlgn="base" hangingPunct="0">
              <a:spcBef>
                <a:spcPct val="0"/>
              </a:spcBef>
              <a:spcAft>
                <a:spcPct val="0"/>
              </a:spcAft>
              <a:defRPr>
                <a:solidFill>
                  <a:schemeClr val="tx1"/>
                </a:solidFill>
                <a:latin typeface="Arial" charset="0"/>
              </a:defRPr>
            </a:lvl8pPr>
            <a:lvl9pPr marL="4107747" indent="-241632" eaLnBrk="0" fontAlgn="base" hangingPunct="0">
              <a:spcBef>
                <a:spcPct val="0"/>
              </a:spcBef>
              <a:spcAft>
                <a:spcPct val="0"/>
              </a:spcAft>
              <a:defRPr>
                <a:solidFill>
                  <a:schemeClr val="tx1"/>
                </a:solidFill>
                <a:latin typeface="Arial" charset="0"/>
              </a:defRPr>
            </a:lvl9pPr>
          </a:lstStyle>
          <a:p>
            <a:pPr eaLnBrk="1" hangingPunct="1"/>
            <a:fld id="{219E7488-F666-439B-BC3A-F94B91DD4F05}" type="slidenum">
              <a:rPr lang="en-US" smtClean="0">
                <a:solidFill>
                  <a:prstClr val="black"/>
                </a:solidFill>
              </a:rPr>
              <a:pPr eaLnBrk="1" hangingPunct="1"/>
              <a:t>5</a:t>
            </a:fld>
            <a:endParaRPr lang="en-US" smtClean="0">
              <a:solidFill>
                <a:prstClr val="black"/>
              </a:solidFill>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329" y="710897"/>
            <a:ext cx="6531903" cy="3634928"/>
          </a:xfrm>
        </p:spPr>
      </p:sp>
      <p:sp>
        <p:nvSpPr>
          <p:cNvPr id="3" name="Notes Placeholder 2"/>
          <p:cNvSpPr>
            <a:spLocks noGrp="1"/>
          </p:cNvSpPr>
          <p:nvPr>
            <p:ph type="body" idx="1"/>
          </p:nvPr>
        </p:nvSpPr>
        <p:spPr/>
        <p:txBody>
          <a:bodyPr>
            <a:normAutofit/>
          </a:bodyPr>
          <a:lstStyle/>
          <a:p>
            <a:pPr marL="1694894" lvl="3" indent="-245005"/>
            <a:endParaRPr lang="en-US" dirty="0" smtClean="0">
              <a:latin typeface="Trebuchet MS" pitchFamily="34" charset="0"/>
            </a:endParaRPr>
          </a:p>
        </p:txBody>
      </p:sp>
      <p:sp>
        <p:nvSpPr>
          <p:cNvPr id="4" name="Slide Number Placeholder 3"/>
          <p:cNvSpPr>
            <a:spLocks noGrp="1"/>
          </p:cNvSpPr>
          <p:nvPr>
            <p:ph type="sldNum" sz="quarter" idx="10"/>
          </p:nvPr>
        </p:nvSpPr>
        <p:spPr/>
        <p:txBody>
          <a:bodyPr/>
          <a:lstStyle/>
          <a:p>
            <a:fld id="{FF31527C-79CB-434D-A27D-9112C5875AF2}" type="slidenum">
              <a:rPr lang="en-US" smtClean="0">
                <a:solidFill>
                  <a:prstClr val="black"/>
                </a:solidFill>
              </a:rPr>
              <a:pPr/>
              <a:t>37</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Facts about the human genome</a:t>
            </a:r>
            <a:endParaRPr lang="en-US" dirty="0"/>
          </a:p>
        </p:txBody>
      </p:sp>
      <p:sp>
        <p:nvSpPr>
          <p:cNvPr id="4" name="Slide Number Placeholder 3"/>
          <p:cNvSpPr>
            <a:spLocks noGrp="1"/>
          </p:cNvSpPr>
          <p:nvPr>
            <p:ph type="sldNum" sz="quarter" idx="10"/>
          </p:nvPr>
        </p:nvSpPr>
        <p:spPr/>
        <p:txBody>
          <a:bodyPr/>
          <a:lstStyle/>
          <a:p>
            <a:fld id="{09BB8EF1-F468-42E6-8399-3E29D314DC75}" type="slidenum">
              <a:rPr lang="en-US" smtClean="0">
                <a:solidFill>
                  <a:prstClr val="black"/>
                </a:solidFill>
                <a:latin typeface="Calibri"/>
              </a:rPr>
              <a:pPr/>
              <a:t>40</a:t>
            </a:fld>
            <a:endParaRPr lang="en-US">
              <a:solidFill>
                <a:prstClr val="black"/>
              </a:solidFill>
              <a:latin typeface="Calibri"/>
            </a:endParaRPr>
          </a:p>
        </p:txBody>
      </p:sp>
    </p:spTree>
    <p:extLst>
      <p:ext uri="{BB962C8B-B14F-4D97-AF65-F5344CB8AC3E}">
        <p14:creationId xmlns:p14="http://schemas.microsoft.com/office/powerpoint/2010/main" val="1061070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2"/>
          <p:cNvSpPr>
            <a:spLocks noGrp="1" noRot="1" noChangeAspect="1" noTextEdit="1"/>
          </p:cNvSpPr>
          <p:nvPr>
            <p:ph type="sldImg"/>
          </p:nvPr>
        </p:nvSpPr>
        <p:spPr bwMode="auto">
          <a:xfrm>
            <a:off x="1257300" y="719138"/>
            <a:ext cx="48006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3474"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Rot="1" noChangeAspect="1" noTextEdit="1"/>
          </p:cNvSpPr>
          <p:nvPr>
            <p:ph type="sldImg"/>
          </p:nvPr>
        </p:nvSpPr>
        <p:spPr bwMode="auto">
          <a:xfrm>
            <a:off x="1257300" y="719138"/>
            <a:ext cx="4800600" cy="3600450"/>
          </a:xfrm>
          <a:noFill/>
          <a:ln>
            <a:solidFill>
              <a:srgbClr val="000000"/>
            </a:solidFill>
            <a:miter lim="800000"/>
            <a:headEnd/>
            <a:tailEnd/>
          </a:ln>
        </p:spPr>
      </p:sp>
      <p:sp>
        <p:nvSpPr>
          <p:cNvPr id="128002" name="Rectangle 3"/>
          <p:cNvSpPr>
            <a:spLocks noGrp="1"/>
          </p:cNvSpPr>
          <p:nvPr>
            <p:ph type="body" idx="1"/>
          </p:nvPr>
        </p:nvSpPr>
        <p:spPr bwMode="auto">
          <a:noFill/>
        </p:spPr>
        <p:txBody>
          <a:bodyPr/>
          <a:lstStyle/>
          <a:p>
            <a:endParaRPr lang="en-US" smtClean="0">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xfrm>
            <a:off x="1257300" y="719138"/>
            <a:ext cx="48006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37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0600" cy="3600450"/>
          </a:xfrm>
        </p:spPr>
      </p:sp>
      <p:sp>
        <p:nvSpPr>
          <p:cNvPr id="3" name="Notes Placeholder 2"/>
          <p:cNvSpPr>
            <a:spLocks noGrp="1"/>
          </p:cNvSpPr>
          <p:nvPr>
            <p:ph type="body" idx="1"/>
          </p:nvPr>
        </p:nvSpPr>
        <p:spPr/>
        <p:txBody>
          <a:bodyPr>
            <a:normAutofit/>
          </a:bodyPr>
          <a:lstStyle/>
          <a:p>
            <a:r>
              <a:rPr lang="en-US" dirty="0" smtClean="0"/>
              <a:t>An individual that is interested in better understanding what they are being exposed to can…</a:t>
            </a:r>
            <a:endParaRPr lang="en-US" dirty="0"/>
          </a:p>
        </p:txBody>
      </p:sp>
      <p:sp>
        <p:nvSpPr>
          <p:cNvPr id="4" name="Slide Number Placeholder 3"/>
          <p:cNvSpPr>
            <a:spLocks noGrp="1"/>
          </p:cNvSpPr>
          <p:nvPr>
            <p:ph type="sldNum" sz="quarter" idx="10"/>
          </p:nvPr>
        </p:nvSpPr>
        <p:spPr/>
        <p:txBody>
          <a:bodyPr/>
          <a:lstStyle/>
          <a:p>
            <a:fld id="{5384DC7D-69CA-4646-8594-2D02DB7549BE}" type="slidenum">
              <a:rPr lang="en-US" smtClean="0">
                <a:solidFill>
                  <a:prstClr val="black"/>
                </a:solidFill>
                <a:latin typeface="Calibri"/>
              </a:rPr>
              <a:pPr/>
              <a:t>55</a:t>
            </a:fld>
            <a:endParaRPr lang="en-US">
              <a:solidFill>
                <a:prstClr val="black"/>
              </a:solidFill>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Interpretation of primary</a:t>
            </a:r>
            <a:r>
              <a:rPr lang="en-US" baseline="0" dirty="0" smtClean="0"/>
              <a:t> results often requires multiple processing and analysis steps that are linked together into pipelines</a:t>
            </a:r>
          </a:p>
          <a:p>
            <a:r>
              <a:rPr lang="en-US" baseline="0" dirty="0" smtClean="0"/>
              <a:t>In many cases, multiple alternative methods can be applied, with different parameter settings that need to be estimated</a:t>
            </a:r>
          </a:p>
          <a:p>
            <a:r>
              <a:rPr lang="en-US" dirty="0" smtClean="0"/>
              <a:t>Rather than selecting a single analysis pipeline a priori, run all possible combinations of methods/parameter</a:t>
            </a:r>
            <a:r>
              <a:rPr lang="en-US" baseline="0" dirty="0" smtClean="0"/>
              <a:t> settings and select the best pipeline using some objective metric of performance</a:t>
            </a:r>
          </a:p>
          <a:p>
            <a:r>
              <a:rPr lang="en-US" baseline="0" dirty="0" smtClean="0"/>
              <a:t>This general strategy can be applied across a broad range of analysis tasks – derivation of gene expression values from primary microarray image files, cell population identification from primary flow </a:t>
            </a:r>
            <a:r>
              <a:rPr lang="en-US" baseline="0" dirty="0" err="1" smtClean="0"/>
              <a:t>cytometry</a:t>
            </a:r>
            <a:r>
              <a:rPr lang="en-US" baseline="0" dirty="0" smtClean="0"/>
              <a:t> fluorescence intensity files, assembly of complete genome sequences from primary NGS reads</a:t>
            </a:r>
          </a:p>
          <a:p>
            <a:r>
              <a:rPr lang="en-US" baseline="0" dirty="0" smtClean="0"/>
              <a:t>In terms of possible metric, for gene expression we use Gene Ontology category enrichment p-values, for flow </a:t>
            </a:r>
            <a:r>
              <a:rPr lang="en-US" baseline="0" dirty="0" err="1" smtClean="0"/>
              <a:t>cytometry</a:t>
            </a:r>
            <a:r>
              <a:rPr lang="en-US" baseline="0" dirty="0" smtClean="0"/>
              <a:t> we use F-measure for classification accuracy against a reference template, for NGS assembly of human genome reads you could use incorrect assembly to the chicken genome in a human-chicken hybrid reference</a:t>
            </a:r>
          </a:p>
          <a:p>
            <a:r>
              <a:rPr lang="en-US" baseline="0" dirty="0" smtClean="0"/>
              <a:t>The pipelines are then ranked in order by this performance metric (optimum pipeline in red)</a:t>
            </a:r>
          </a:p>
          <a:p>
            <a:r>
              <a:rPr lang="en-US" baseline="0" dirty="0" smtClean="0"/>
              <a:t>Completely data driven approach; the data tells you which is </a:t>
            </a:r>
            <a:r>
              <a:rPr lang="en-US" baseline="0" smtClean="0"/>
              <a:t>the optimum </a:t>
            </a:r>
            <a:r>
              <a:rPr lang="en-US" baseline="0" dirty="0" smtClean="0"/>
              <a:t>method for a given dataset</a:t>
            </a:r>
          </a:p>
          <a:p>
            <a:r>
              <a:rPr lang="en-US" baseline="0" dirty="0" smtClean="0"/>
              <a:t>Currently implementing the necessary high performance computing infrastructure at the Texas Advanced Computing Center (TACC); plan on doing it at SDSC as well</a:t>
            </a:r>
            <a:endParaRPr lang="en-US" dirty="0"/>
          </a:p>
        </p:txBody>
      </p:sp>
      <p:sp>
        <p:nvSpPr>
          <p:cNvPr id="4" name="Slide Number Placeholder 3"/>
          <p:cNvSpPr>
            <a:spLocks noGrp="1"/>
          </p:cNvSpPr>
          <p:nvPr>
            <p:ph type="sldNum" sz="quarter" idx="10"/>
          </p:nvPr>
        </p:nvSpPr>
        <p:spPr/>
        <p:txBody>
          <a:bodyPr/>
          <a:lstStyle/>
          <a:p>
            <a:fld id="{83A85E1F-B8D4-7849-B643-6B193A76F49F}"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529861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bwMode="auto">
          <a:xfrm>
            <a:off x="1257300" y="719138"/>
            <a:ext cx="4800600" cy="3600450"/>
          </a:xfrm>
          <a:noFill/>
          <a:ln>
            <a:solidFill>
              <a:srgbClr val="000000"/>
            </a:solidFill>
            <a:miter lim="800000"/>
            <a:headEnd/>
            <a:tailEnd/>
          </a:ln>
        </p:spPr>
      </p:sp>
      <p:sp>
        <p:nvSpPr>
          <p:cNvPr id="30722" name="Rectangle 3"/>
          <p:cNvSpPr>
            <a:spLocks noGrp="1" noChangeArrowheads="1"/>
          </p:cNvSpPr>
          <p:nvPr>
            <p:ph type="body" idx="1"/>
          </p:nvPr>
        </p:nvSpPr>
        <p:spPr bwMode="auto">
          <a:xfrm>
            <a:off x="976314" y="4560890"/>
            <a:ext cx="5362575" cy="4321175"/>
          </a:xfrm>
          <a:noFill/>
        </p:spPr>
        <p:txBody>
          <a:bodyPr wrap="square" lIns="96619" tIns="48310" rIns="96619" bIns="48310"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0600" cy="3600450"/>
          </a:xfrm>
        </p:spPr>
      </p:sp>
      <p:sp>
        <p:nvSpPr>
          <p:cNvPr id="3" name="Notes Placeholder 2"/>
          <p:cNvSpPr>
            <a:spLocks noGrp="1"/>
          </p:cNvSpPr>
          <p:nvPr>
            <p:ph type="body" idx="1"/>
          </p:nvPr>
        </p:nvSpPr>
        <p:spPr/>
        <p:txBody>
          <a:bodyPr/>
          <a:lstStyle/>
          <a:p>
            <a:r>
              <a:rPr lang="en-US" dirty="0" smtClean="0"/>
              <a:t>Have a large assortment of apps including the </a:t>
            </a:r>
            <a:r>
              <a:rPr lang="en-US" dirty="0" err="1" smtClean="0"/>
              <a:t>miseq</a:t>
            </a:r>
            <a:r>
              <a:rPr lang="en-US" dirty="0" smtClean="0"/>
              <a:t> reporter (MSR apps)</a:t>
            </a:r>
            <a:r>
              <a:rPr lang="en-US" baseline="0" dirty="0" smtClean="0"/>
              <a:t> and third-party tools.</a:t>
            </a:r>
          </a:p>
          <a:p>
            <a:endParaRPr lang="en-US" baseline="0" dirty="0" smtClean="0"/>
          </a:p>
        </p:txBody>
      </p:sp>
      <p:sp>
        <p:nvSpPr>
          <p:cNvPr id="4" name="Slide Number Placeholder 3"/>
          <p:cNvSpPr>
            <a:spLocks noGrp="1"/>
          </p:cNvSpPr>
          <p:nvPr>
            <p:ph type="sldNum" sz="quarter" idx="10"/>
          </p:nvPr>
        </p:nvSpPr>
        <p:spPr/>
        <p:txBody>
          <a:bodyPr/>
          <a:lstStyle/>
          <a:p>
            <a:pPr>
              <a:defRPr/>
            </a:pPr>
            <a:fld id="{CE2FECC4-DAC2-40AD-A553-8B55346ACC9D}" type="slidenum">
              <a:rPr lang="en-US" smtClean="0">
                <a:solidFill>
                  <a:prstClr val="black"/>
                </a:solidFill>
              </a:rPr>
              <a:pPr>
                <a:defRPr/>
              </a:pPr>
              <a:t>15</a:t>
            </a:fld>
            <a:endParaRPr lang="en-US">
              <a:solidFill>
                <a:prstClr val="black"/>
              </a:solidFill>
            </a:endParaRPr>
          </a:p>
        </p:txBody>
      </p:sp>
    </p:spTree>
    <p:extLst>
      <p:ext uri="{BB962C8B-B14F-4D97-AF65-F5344CB8AC3E}">
        <p14:creationId xmlns:p14="http://schemas.microsoft.com/office/powerpoint/2010/main" val="4051228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bwMode="auto">
          <a:xfrm>
            <a:off x="1257300" y="719138"/>
            <a:ext cx="4800600" cy="3600450"/>
          </a:xfrm>
          <a:noFill/>
          <a:ln>
            <a:solidFill>
              <a:srgbClr val="000000"/>
            </a:solidFill>
            <a:miter lim="800000"/>
            <a:headEnd/>
            <a:tailEnd/>
          </a:ln>
        </p:spPr>
      </p:sp>
      <p:sp>
        <p:nvSpPr>
          <p:cNvPr id="30722" name="Rectangle 3"/>
          <p:cNvSpPr>
            <a:spLocks noGrp="1" noChangeArrowheads="1"/>
          </p:cNvSpPr>
          <p:nvPr>
            <p:ph type="body" idx="1"/>
          </p:nvPr>
        </p:nvSpPr>
        <p:spPr bwMode="auto">
          <a:xfrm>
            <a:off x="976314" y="4560890"/>
            <a:ext cx="5362575" cy="4321175"/>
          </a:xfrm>
          <a:noFill/>
        </p:spPr>
        <p:txBody>
          <a:bodyPr wrap="square" lIns="96619" tIns="48310" rIns="96619" bIns="48310"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Sources:</a:t>
            </a:r>
          </a:p>
          <a:p>
            <a:pPr marL="241653" indent="-241653">
              <a:buAutoNum type="arabicPeriod"/>
            </a:pPr>
            <a:r>
              <a:rPr lang="en-US" baseline="0" dirty="0" smtClean="0"/>
              <a:t>http://</a:t>
            </a:r>
            <a:r>
              <a:rPr lang="en-US" baseline="0" dirty="0" err="1" smtClean="0"/>
              <a:t>www.netapp.com</a:t>
            </a:r>
            <a:r>
              <a:rPr lang="en-US" baseline="0" dirty="0" smtClean="0"/>
              <a:t>/us/media/wp-7169.pdf</a:t>
            </a:r>
          </a:p>
          <a:p>
            <a:pPr marL="241653" indent="-241653">
              <a:buAutoNum type="arabicPeriod"/>
            </a:pPr>
            <a:r>
              <a:rPr lang="en-US" baseline="0" dirty="0" smtClean="0"/>
              <a:t>BCC Research Global Markets for Telemedicine Technologies (HLC014E). March 2012</a:t>
            </a:r>
          </a:p>
          <a:p>
            <a:pPr marL="241653" indent="-241653">
              <a:buAutoNum type="arabicPeriod"/>
            </a:pPr>
            <a:r>
              <a:rPr lang="en-US" baseline="0" dirty="0" smtClean="0"/>
              <a:t>2011 International Healthcare Data Management Survey.</a:t>
            </a:r>
          </a:p>
          <a:p>
            <a:pPr marL="241653" indent="-241653">
              <a:buAutoNum type="arabicPeriod"/>
            </a:pPr>
            <a:r>
              <a:rPr lang="en-US" baseline="0" dirty="0" smtClean="0"/>
              <a:t>Markets and Markets </a:t>
            </a:r>
            <a:r>
              <a:rPr lang="en-US" baseline="0" dirty="0" err="1" smtClean="0"/>
              <a:t>healthare</a:t>
            </a:r>
            <a:r>
              <a:rPr lang="en-US" baseline="0" dirty="0" smtClean="0"/>
              <a:t> Data Analytics Market Research Report</a:t>
            </a:r>
          </a:p>
          <a:p>
            <a:pPr marL="241653" indent="-241653">
              <a:buAutoNum type="arabicPeriod"/>
            </a:pPr>
            <a:r>
              <a:rPr lang="en-US" baseline="0" dirty="0" smtClean="0"/>
              <a:t>http://</a:t>
            </a:r>
            <a:r>
              <a:rPr lang="en-US" baseline="0" dirty="0" err="1" smtClean="0"/>
              <a:t>www.cms.gov</a:t>
            </a:r>
            <a:r>
              <a:rPr lang="en-US" baseline="0" dirty="0" smtClean="0"/>
              <a:t>/regulations-and-guidance/legislation/</a:t>
            </a:r>
            <a:r>
              <a:rPr lang="en-US" baseline="0" dirty="0" err="1" smtClean="0"/>
              <a:t>ehrincentiveprograms</a:t>
            </a:r>
            <a:r>
              <a:rPr lang="en-US" baseline="0" dirty="0" smtClean="0"/>
              <a:t>/stage_2.html</a:t>
            </a:r>
          </a:p>
          <a:p>
            <a:pPr marL="241653" indent="-241653">
              <a:buAutoNum type="arabicPeriod"/>
            </a:pPr>
            <a:r>
              <a:rPr lang="en-US" baseline="0" dirty="0" smtClean="0"/>
              <a:t>AHA Statistics 2013</a:t>
            </a:r>
          </a:p>
          <a:p>
            <a:pPr marL="241653" indent="-241653">
              <a:buAutoNum type="arabicPeriod"/>
            </a:pPr>
            <a:r>
              <a:rPr lang="en-US" baseline="0" dirty="0" smtClean="0"/>
              <a:t>http://</a:t>
            </a:r>
            <a:r>
              <a:rPr lang="en-US" baseline="0" dirty="0" err="1" smtClean="0"/>
              <a:t>datasciencesseries.com</a:t>
            </a:r>
            <a:endParaRPr lang="en-US" baseline="0" dirty="0" smtClean="0"/>
          </a:p>
          <a:p>
            <a:pPr marL="241653" indent="-241653">
              <a:buAutoNum type="arabicPeriod"/>
            </a:pPr>
            <a:r>
              <a:rPr lang="en-US" baseline="0" dirty="0" smtClean="0"/>
              <a:t>http://</a:t>
            </a:r>
            <a:r>
              <a:rPr lang="en-US" baseline="0" smtClean="0"/>
              <a:t>www.zdnet.com</a:t>
            </a:r>
            <a:endParaRPr lang="en-US"/>
          </a:p>
        </p:txBody>
      </p:sp>
      <p:sp>
        <p:nvSpPr>
          <p:cNvPr id="4" name="Slide Number Placeholder 3"/>
          <p:cNvSpPr>
            <a:spLocks noGrp="1"/>
          </p:cNvSpPr>
          <p:nvPr>
            <p:ph type="sldNum" sz="quarter" idx="10"/>
          </p:nvPr>
        </p:nvSpPr>
        <p:spPr/>
        <p:txBody>
          <a:bodyPr/>
          <a:lstStyle/>
          <a:p>
            <a:fld id="{E44DCD09-31D4-714A-A3A6-563FE9F68C7E}" type="slidenum">
              <a:rPr lang="en-US" smtClean="0">
                <a:solidFill>
                  <a:prstClr val="black"/>
                </a:solidFill>
                <a:latin typeface="Calibri"/>
              </a:rPr>
              <a:pPr/>
              <a:t>20</a:t>
            </a:fld>
            <a:endParaRPr lang="en-US" dirty="0">
              <a:solidFill>
                <a:prstClr val="black"/>
              </a:solidFill>
              <a:latin typeface="Calibri"/>
            </a:endParaRPr>
          </a:p>
        </p:txBody>
      </p:sp>
    </p:spTree>
    <p:extLst>
      <p:ext uri="{BB962C8B-B14F-4D97-AF65-F5344CB8AC3E}">
        <p14:creationId xmlns:p14="http://schemas.microsoft.com/office/powerpoint/2010/main" val="1255713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b="1" dirty="0"/>
              <a:t>What: </a:t>
            </a:r>
            <a:r>
              <a:rPr lang="en-US" sz="1500" dirty="0"/>
              <a:t>$20M grant provided by Qualcomm Foundation distributed as follows:</a:t>
            </a:r>
          </a:p>
          <a:p>
            <a:pPr marL="845786" lvl="1" indent="-362480">
              <a:buFont typeface="+mj-lt"/>
              <a:buAutoNum type="alphaLcParenR"/>
            </a:pPr>
            <a:r>
              <a:rPr lang="en-US" sz="1500" dirty="0"/>
              <a:t>$10M towards global competition to stimulate innovation and integration of diagnostic technologies, bringing reliable diagnosis directly to “health consumers”</a:t>
            </a:r>
          </a:p>
          <a:p>
            <a:pPr marL="845786" lvl="1" indent="-362480">
              <a:buFont typeface="+mj-lt"/>
              <a:buAutoNum type="alphaLcParenR"/>
            </a:pPr>
            <a:r>
              <a:rPr lang="en-US" sz="1500" dirty="0"/>
              <a:t>$10M grant to cover operational costs for the duration of the competition</a:t>
            </a:r>
          </a:p>
          <a:p>
            <a:r>
              <a:rPr lang="en-US" sz="1700" b="1" dirty="0"/>
              <a:t>Goal:  </a:t>
            </a:r>
            <a:r>
              <a:rPr lang="en-US" sz="1500" dirty="0"/>
              <a:t>Create devices that give consumers access to the state of their health in the palm of their hand</a:t>
            </a:r>
          </a:p>
          <a:p>
            <a:r>
              <a:rPr lang="en-US" sz="1700" b="1" dirty="0"/>
              <a:t>Duration: </a:t>
            </a:r>
            <a:r>
              <a:rPr lang="en-US" sz="1500" dirty="0"/>
              <a:t>42 Months as of January 10</a:t>
            </a:r>
            <a:r>
              <a:rPr lang="en-US" sz="1500" baseline="30000" dirty="0"/>
              <a:t>th</a:t>
            </a:r>
            <a:r>
              <a:rPr lang="en-US" sz="1500" dirty="0"/>
              <a:t>, 2012 (launched @ CES) </a:t>
            </a:r>
          </a:p>
          <a:p>
            <a:r>
              <a:rPr lang="en-US" sz="1700" b="1" dirty="0"/>
              <a:t>Criteria: </a:t>
            </a:r>
            <a:r>
              <a:rPr lang="en-US" sz="1500" dirty="0"/>
              <a:t>Winner will be the team solution that most reliably diagnoses a set of 15 diseases while providing the best consumer user experience</a:t>
            </a:r>
          </a:p>
          <a:p>
            <a:endParaRPr lang="en-US" sz="1300" u="sng" dirty="0">
              <a:ea typeface="+mn-ea"/>
              <a:cs typeface="+mn-cs"/>
            </a:endParaRPr>
          </a:p>
          <a:p>
            <a:endParaRPr lang="en-US" sz="1300" u="sng" dirty="0">
              <a:ea typeface="+mn-ea"/>
              <a:cs typeface="+mn-cs"/>
            </a:endParaRPr>
          </a:p>
          <a:p>
            <a:endParaRPr lang="en-US" sz="1300" u="sng" dirty="0">
              <a:ea typeface="+mn-ea"/>
              <a:cs typeface="+mn-cs"/>
            </a:endParaRPr>
          </a:p>
          <a:p>
            <a:r>
              <a:rPr lang="en-US" sz="1300" u="sng" dirty="0">
                <a:ea typeface="+mn-ea"/>
                <a:cs typeface="+mn-cs"/>
              </a:rPr>
              <a:t>Inspirational messages:</a:t>
            </a:r>
          </a:p>
          <a:p>
            <a:endParaRPr lang="en-US" sz="1300" u="sng" dirty="0">
              <a:ea typeface="+mn-ea"/>
              <a:cs typeface="+mn-cs"/>
            </a:endParaRPr>
          </a:p>
          <a:p>
            <a:r>
              <a:rPr lang="en-US" sz="1300" dirty="0">
                <a:ea typeface="+mn-ea"/>
                <a:cs typeface="+mn-cs"/>
              </a:rPr>
              <a:t>   - Revolutionize global healthcare for all consumers</a:t>
            </a:r>
          </a:p>
          <a:p>
            <a:r>
              <a:rPr lang="en-US" sz="1300" dirty="0">
                <a:ea typeface="+mn-ea"/>
                <a:cs typeface="+mn-cs"/>
              </a:rPr>
              <a:t>   - Extraordinary efforts of teams can solve unsolvable problems for humanity</a:t>
            </a:r>
          </a:p>
          <a:p>
            <a:r>
              <a:rPr lang="en-US" sz="1300" dirty="0">
                <a:ea typeface="+mn-ea"/>
                <a:cs typeface="+mn-cs"/>
              </a:rPr>
              <a:t>   - Create a new industry </a:t>
            </a:r>
          </a:p>
          <a:p>
            <a:endParaRPr lang="en-US" sz="1300" dirty="0">
              <a:ea typeface="+mn-ea"/>
              <a:cs typeface="+mn-cs"/>
            </a:endParaRPr>
          </a:p>
          <a:p>
            <a:r>
              <a:rPr lang="en-US" sz="1300" u="sng" dirty="0">
                <a:ea typeface="+mn-ea"/>
                <a:cs typeface="+mn-cs"/>
              </a:rPr>
              <a:t>Need:</a:t>
            </a:r>
          </a:p>
          <a:p>
            <a:r>
              <a:rPr lang="en-US" sz="1300" dirty="0">
                <a:ea typeface="+mn-ea"/>
                <a:cs typeface="+mn-cs"/>
              </a:rPr>
              <a:t>   - Access anytime. Anywhere. (</a:t>
            </a:r>
            <a:r>
              <a:rPr lang="en-US" sz="1300" dirty="0" err="1">
                <a:ea typeface="+mn-ea"/>
                <a:cs typeface="+mn-cs"/>
              </a:rPr>
              <a:t>incl</a:t>
            </a:r>
            <a:r>
              <a:rPr lang="en-US" sz="1300" dirty="0">
                <a:ea typeface="+mn-ea"/>
                <a:cs typeface="+mn-cs"/>
              </a:rPr>
              <a:t> mobile aspect; independent of physician or healthcare facility)</a:t>
            </a:r>
          </a:p>
          <a:p>
            <a:r>
              <a:rPr lang="en-US" sz="1300" dirty="0">
                <a:ea typeface="+mn-ea"/>
                <a:cs typeface="+mn-cs"/>
              </a:rPr>
              <a:t>   - Consumers are an underutilized resource in healthcare</a:t>
            </a:r>
          </a:p>
          <a:p>
            <a:r>
              <a:rPr lang="en-US" sz="1300" dirty="0">
                <a:ea typeface="+mn-ea"/>
                <a:cs typeface="+mn-cs"/>
              </a:rPr>
              <a:t>   - Disruptive innovation needed to truly fix healthcare</a:t>
            </a:r>
          </a:p>
          <a:p>
            <a:r>
              <a:rPr lang="en-US" sz="1300" dirty="0">
                <a:ea typeface="+mn-ea"/>
                <a:cs typeface="+mn-cs"/>
              </a:rPr>
              <a:t>   - Empower consumers </a:t>
            </a:r>
          </a:p>
          <a:p>
            <a:endParaRPr lang="en-US" sz="1300" dirty="0">
              <a:ea typeface="+mn-ea"/>
              <a:cs typeface="+mn-cs"/>
            </a:endParaRPr>
          </a:p>
          <a:p>
            <a:r>
              <a:rPr lang="en-US" sz="1300" u="sng" dirty="0">
                <a:ea typeface="+mn-ea"/>
                <a:cs typeface="+mn-cs"/>
              </a:rPr>
              <a:t>Benefits and features:</a:t>
            </a:r>
          </a:p>
          <a:p>
            <a:r>
              <a:rPr lang="en-US" sz="1300" dirty="0">
                <a:ea typeface="+mn-ea"/>
                <a:cs typeface="+mn-cs"/>
              </a:rPr>
              <a:t>   - Diagnosis in your hands</a:t>
            </a:r>
          </a:p>
          <a:p>
            <a:r>
              <a:rPr lang="en-US" sz="1300" dirty="0">
                <a:ea typeface="+mn-ea"/>
                <a:cs typeface="+mn-cs"/>
              </a:rPr>
              <a:t>   - Wireless sensing and continuous monitoring reveal patterns not seen before</a:t>
            </a:r>
          </a:p>
          <a:p>
            <a:r>
              <a:rPr lang="en-US" sz="1300" dirty="0">
                <a:ea typeface="+mn-ea"/>
                <a:cs typeface="+mn-cs"/>
              </a:rPr>
              <a:t>   - Understandable, usable consumer experience (incl. portability, invasiveness)</a:t>
            </a:r>
          </a:p>
          <a:p>
            <a:r>
              <a:rPr lang="en-US" sz="1300" dirty="0">
                <a:ea typeface="+mn-ea"/>
                <a:cs typeface="+mn-cs"/>
              </a:rPr>
              <a:t>   - Desirable and appealing device consumers want to use (leads to earlier actions for health)</a:t>
            </a:r>
          </a:p>
          <a:p>
            <a:r>
              <a:rPr lang="en-US" sz="1300" dirty="0">
                <a:ea typeface="+mn-ea"/>
                <a:cs typeface="+mn-cs"/>
              </a:rPr>
              <a:t>   - Integrated functionality and convergence of many technologies</a:t>
            </a:r>
          </a:p>
          <a:p>
            <a:endParaRPr lang="en-US" sz="1300" dirty="0">
              <a:ea typeface="+mn-ea"/>
              <a:cs typeface="+mn-cs"/>
            </a:endParaRPr>
          </a:p>
          <a:p>
            <a:r>
              <a:rPr lang="en-US" sz="1300" dirty="0">
                <a:ea typeface="+mn-ea"/>
                <a:cs typeface="+mn-cs"/>
              </a:rPr>
              <a:t>   - Proof-of-concept ("</a:t>
            </a:r>
            <a:r>
              <a:rPr lang="en-US" sz="1300" dirty="0" err="1">
                <a:ea typeface="+mn-ea"/>
                <a:cs typeface="+mn-cs"/>
              </a:rPr>
              <a:t>Tricorder</a:t>
            </a:r>
            <a:r>
              <a:rPr lang="en-US" sz="1300" dirty="0">
                <a:ea typeface="+mn-ea"/>
                <a:cs typeface="+mn-cs"/>
              </a:rPr>
              <a:t> v 1.0") leads to expanded use </a:t>
            </a:r>
          </a:p>
          <a:p>
            <a:endParaRPr lang="en-US" sz="1300" dirty="0">
              <a:ea typeface="+mn-ea"/>
              <a:cs typeface="+mn-cs"/>
            </a:endParaRPr>
          </a:p>
          <a:p>
            <a:r>
              <a:rPr lang="en-US" sz="1300" dirty="0">
                <a:ea typeface="+mn-ea"/>
                <a:cs typeface="+mn-cs"/>
              </a:rPr>
              <a:t>   - Trusted; doesn't need to be 100% accurate to be reliable</a:t>
            </a:r>
          </a:p>
          <a:p>
            <a:endParaRPr lang="en-US" sz="1300" dirty="0">
              <a:ea typeface="+mn-ea"/>
              <a:cs typeface="+mn-cs"/>
            </a:endParaRPr>
          </a:p>
          <a:p>
            <a:r>
              <a:rPr lang="en-US" sz="1300" dirty="0">
                <a:ea typeface="+mn-ea"/>
                <a:cs typeface="+mn-cs"/>
              </a:rPr>
              <a:t>   - Optimize and supplement doctors (not replace)</a:t>
            </a:r>
            <a:endParaRPr lang="en-US" u="none" dirty="0" smtClean="0"/>
          </a:p>
          <a:p>
            <a:endParaRPr lang="en-US" dirty="0"/>
          </a:p>
        </p:txBody>
      </p:sp>
      <p:sp>
        <p:nvSpPr>
          <p:cNvPr id="4" name="Slide Number Placeholder 3"/>
          <p:cNvSpPr>
            <a:spLocks noGrp="1"/>
          </p:cNvSpPr>
          <p:nvPr>
            <p:ph type="sldNum" sz="quarter" idx="10"/>
          </p:nvPr>
        </p:nvSpPr>
        <p:spPr/>
        <p:txBody>
          <a:bodyPr/>
          <a:lstStyle/>
          <a:p>
            <a:fld id="{E44DCD09-31D4-714A-A3A6-563FE9F68C7E}" type="slidenum">
              <a:rPr lang="en-US" smtClean="0">
                <a:solidFill>
                  <a:prstClr val="black"/>
                </a:solidFill>
                <a:latin typeface="Calibri"/>
              </a:rPr>
              <a:pPr/>
              <a:t>22</a:t>
            </a:fld>
            <a:endParaRPr lang="en-US" dirty="0">
              <a:solidFill>
                <a:prstClr val="black"/>
              </a:solidFill>
              <a:latin typeface="Calibri"/>
            </a:endParaRPr>
          </a:p>
        </p:txBody>
      </p:sp>
    </p:spTree>
    <p:extLst>
      <p:ext uri="{BB962C8B-B14F-4D97-AF65-F5344CB8AC3E}">
        <p14:creationId xmlns:p14="http://schemas.microsoft.com/office/powerpoint/2010/main" val="76399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xfrm>
            <a:off x="1230313" y="711200"/>
            <a:ext cx="4848225" cy="3635375"/>
          </a:xfrm>
          <a:ln/>
        </p:spPr>
      </p:sp>
      <p:sp>
        <p:nvSpPr>
          <p:cNvPr id="35842" name="Notes Placeholder 2"/>
          <p:cNvSpPr>
            <a:spLocks noGrp="1"/>
          </p:cNvSpPr>
          <p:nvPr>
            <p:ph type="body" idx="1"/>
          </p:nvPr>
        </p:nvSpPr>
        <p:spPr>
          <a:noFill/>
          <a:ln/>
        </p:spPr>
        <p:txBody>
          <a:bodyPr/>
          <a:lstStyle/>
          <a:p>
            <a:r>
              <a:rPr lang="en-US" smtClean="0"/>
              <a:t>5 business day turnaround – built for scale using current technologies and approaches but….</a:t>
            </a:r>
          </a:p>
          <a:p>
            <a:r>
              <a:rPr lang="en-US" smtClean="0"/>
              <a:t>Overlay Dell capabilities including social media aspect</a:t>
            </a:r>
          </a:p>
          <a:p>
            <a:endParaRPr lang="en-US" smtClean="0"/>
          </a:p>
          <a:p>
            <a:r>
              <a:rPr lang="en-US" smtClean="0"/>
              <a:t>Workflow</a:t>
            </a:r>
          </a:p>
          <a:p>
            <a:r>
              <a:rPr lang="en-US" smtClean="0"/>
              <a:t>Patient/physician interaction – Educate Patients </a:t>
            </a:r>
          </a:p>
          <a:p>
            <a:r>
              <a:rPr lang="en-US" smtClean="0"/>
              <a:t>Tumor analyzed using next generation sequencing</a:t>
            </a:r>
          </a:p>
          <a:p>
            <a:endParaRPr lang="en-US" smtClean="0"/>
          </a:p>
          <a:p>
            <a:endParaRPr lang="en-US" smtClean="0"/>
          </a:p>
          <a:p>
            <a:r>
              <a:rPr lang="en-US" smtClean="0"/>
              <a:t>Dell cloud with infrastructure &amp; processes will act as backend for all data that gets generated at every level of the workflow, every application will be optimized to work with the cloud –data gets integrated, archived</a:t>
            </a:r>
          </a:p>
          <a:p>
            <a:endParaRPr lang="en-US" smtClean="0"/>
          </a:p>
          <a:p>
            <a:r>
              <a:rPr lang="en-US" smtClean="0"/>
              <a:t>The way cancer develops, there is variability between individuals.  What weren’t able to do before is look inside cell and see the differences at the patient level, to determine a custom treatment</a:t>
            </a:r>
          </a:p>
          <a:p>
            <a:endParaRPr lang="en-US" smtClean="0"/>
          </a:p>
          <a:p>
            <a:r>
              <a:rPr lang="en-US" smtClean="0"/>
              <a:t>2-week time frame (nearly real-time) from biopsy to treatment recommendation – industrialized to scale, set period of time, because some patients don’t have 6 + weeks to wait. Without error with a lot of fidelity </a:t>
            </a:r>
          </a:p>
          <a:p>
            <a:endParaRPr lang="en-US" smtClean="0"/>
          </a:p>
          <a:p>
            <a:r>
              <a:rPr lang="en-US" smtClean="0"/>
              <a:t>What is the milestone for the sick child? Minimizing trial and errors, chances are these kids wont see treatment that gives them any reasonable chance of a cure</a:t>
            </a:r>
          </a:p>
          <a:p>
            <a:endParaRPr lang="en-US" smtClean="0"/>
          </a:p>
        </p:txBody>
      </p:sp>
      <p:sp>
        <p:nvSpPr>
          <p:cNvPr id="35843" name="Slide Number Placeholder 3"/>
          <p:cNvSpPr>
            <a:spLocks noGrp="1"/>
          </p:cNvSpPr>
          <p:nvPr>
            <p:ph type="sldNum" sz="quarter" idx="5"/>
          </p:nvPr>
        </p:nvSpPr>
        <p:spPr>
          <a:noFill/>
        </p:spPr>
        <p:txBody>
          <a:bodyPr/>
          <a:lstStyle/>
          <a:p>
            <a:fld id="{D9136145-6C50-463A-80A4-E78A9AF0B186}" type="slidenum">
              <a:rPr lang="en-US">
                <a:solidFill>
                  <a:prstClr val="black"/>
                </a:solidFill>
              </a:rPr>
              <a:pPr/>
              <a:t>33</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711200"/>
            <a:ext cx="4848225" cy="3635375"/>
          </a:xfrm>
        </p:spPr>
      </p:sp>
      <p:sp>
        <p:nvSpPr>
          <p:cNvPr id="3" name="Notes Placeholder 2"/>
          <p:cNvSpPr>
            <a:spLocks noGrp="1"/>
          </p:cNvSpPr>
          <p:nvPr>
            <p:ph type="body" idx="1"/>
          </p:nvPr>
        </p:nvSpPr>
        <p:spPr/>
        <p:txBody>
          <a:bodyPr>
            <a:normAutofit/>
          </a:bodyPr>
          <a:lstStyle/>
          <a:p>
            <a:pPr marL="245005" indent="-245005">
              <a:tabLst>
                <a:tab pos="2661486" algn="l"/>
              </a:tabLst>
            </a:pPr>
            <a:r>
              <a:rPr lang="en-US" sz="1700" dirty="0">
                <a:solidFill>
                  <a:schemeClr val="tx2"/>
                </a:solidFill>
                <a:latin typeface="Trebuchet MS" pitchFamily="34" charset="0"/>
              </a:rPr>
              <a:t>DSU = Dell Scalable Unit</a:t>
            </a:r>
          </a:p>
          <a:p>
            <a:pPr marL="245005" indent="-245005">
              <a:tabLst>
                <a:tab pos="2661486" algn="l"/>
              </a:tabLst>
            </a:pPr>
            <a:r>
              <a:rPr lang="en-US" sz="1700" dirty="0">
                <a:solidFill>
                  <a:schemeClr val="tx2"/>
                </a:solidFill>
                <a:latin typeface="Trebuchet MS" pitchFamily="34" charset="0"/>
              </a:rPr>
              <a:t>ESR = Energy Smart Rack</a:t>
            </a:r>
          </a:p>
        </p:txBody>
      </p:sp>
      <p:sp>
        <p:nvSpPr>
          <p:cNvPr id="4" name="Slide Number Placeholder 3"/>
          <p:cNvSpPr>
            <a:spLocks noGrp="1"/>
          </p:cNvSpPr>
          <p:nvPr>
            <p:ph type="sldNum" sz="quarter" idx="10"/>
          </p:nvPr>
        </p:nvSpPr>
        <p:spPr/>
        <p:txBody>
          <a:bodyPr/>
          <a:lstStyle/>
          <a:p>
            <a:fld id="{FF31527C-79CB-434D-A27D-9112C5875AF2}" type="slidenum">
              <a:rPr lang="en-US" smtClean="0">
                <a:solidFill>
                  <a:prstClr val="black"/>
                </a:solidFill>
              </a:rPr>
              <a:pPr/>
              <a:t>36</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7.emf"/><Relationship Id="rId4" Type="http://schemas.openxmlformats.org/officeDocument/2006/relationships/image" Target="../media/image14.emf"/><Relationship Id="rId1" Type="http://schemas.openxmlformats.org/officeDocument/2006/relationships/slideMaster" Target="../slideMasters/slideMaster10.xml"/><Relationship Id="rId2" Type="http://schemas.openxmlformats.org/officeDocument/2006/relationships/image" Target="../media/image16.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4.emf"/><Relationship Id="rId4" Type="http://schemas.openxmlformats.org/officeDocument/2006/relationships/image" Target="../media/image15.emf"/><Relationship Id="rId1" Type="http://schemas.openxmlformats.org/officeDocument/2006/relationships/slideMaster" Target="../slideMasters/slideMaster10.xml"/><Relationship Id="rId2" Type="http://schemas.openxmlformats.org/officeDocument/2006/relationships/image" Target="../media/image18.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19.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1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19.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0.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1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19.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19.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0.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9.png"/></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0.pn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0.png"/></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9.png"/></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2.pn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2.png"/></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3.png"/></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20.pn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5.jpeg"/><Relationship Id="rId1" Type="http://schemas.openxmlformats.org/officeDocument/2006/relationships/slideMaster" Target="../slideMasters/slideMaster17.xml"/><Relationship Id="rId2" Type="http://schemas.openxmlformats.org/officeDocument/2006/relationships/image" Target="../media/image24.jpeg"/></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png"/><Relationship Id="rId1" Type="http://schemas.openxmlformats.org/officeDocument/2006/relationships/slideMaster" Target="../slideMasters/slideMaster19.xml"/><Relationship Id="rId2" Type="http://schemas.openxmlformats.org/officeDocument/2006/relationships/image" Target="../media/image29.jpe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png"/><Relationship Id="rId1" Type="http://schemas.openxmlformats.org/officeDocument/2006/relationships/slideMaster" Target="../slideMasters/slideMaster19.xml"/><Relationship Id="rId2" Type="http://schemas.openxmlformats.org/officeDocument/2006/relationships/image" Target="../media/image32.jpe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png"/><Relationship Id="rId1" Type="http://schemas.openxmlformats.org/officeDocument/2006/relationships/slideMaster" Target="../slideMasters/slideMaster19.xml"/><Relationship Id="rId2" Type="http://schemas.openxmlformats.org/officeDocument/2006/relationships/image" Target="../media/image33.jpeg"/></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 Id="rId2" Type="http://schemas.openxmlformats.org/officeDocument/2006/relationships/image" Target="../media/image27.png"/><Relationship Id="rId3" Type="http://schemas.openxmlformats.org/officeDocument/2006/relationships/image" Target="../media/image2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 Id="rId2" Type="http://schemas.openxmlformats.org/officeDocument/2006/relationships/image" Target="../media/image3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8.jpe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1.jpeg"/><Relationship Id="rId3" Type="http://schemas.openxmlformats.org/officeDocument/2006/relationships/image" Target="../media/image10.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2.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258EB0B-0F35-464F-A1AB-72AEEAEE6E18}"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B1DBC8E8-11E0-8D48-BB7E-2FEF7E227925}" type="slidenum">
              <a:rPr lang="en-US"/>
              <a:pPr>
                <a:defRPr/>
              </a:pPr>
              <a:t>‹#›</a:t>
            </a:fld>
            <a:endParaRPr lang="en-US"/>
          </a:p>
        </p:txBody>
      </p:sp>
    </p:spTree>
    <p:extLst>
      <p:ext uri="{BB962C8B-B14F-4D97-AF65-F5344CB8AC3E}">
        <p14:creationId xmlns:p14="http://schemas.microsoft.com/office/powerpoint/2010/main" val="1274291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7B861A0-E5E5-F542-8E55-92FC82C58D19}"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9578FC79-0F3F-E946-B12B-58F798C8BF70}" type="slidenum">
              <a:rPr lang="en-US"/>
              <a:pPr>
                <a:defRPr/>
              </a:pPr>
              <a:t>‹#›</a:t>
            </a:fld>
            <a:endParaRPr lang="en-US"/>
          </a:p>
        </p:txBody>
      </p:sp>
    </p:spTree>
    <p:extLst>
      <p:ext uri="{BB962C8B-B14F-4D97-AF65-F5344CB8AC3E}">
        <p14:creationId xmlns:p14="http://schemas.microsoft.com/office/powerpoint/2010/main" val="7524710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
          <p:cNvSpPr>
            <a:spLocks noGrp="1" noChangeArrowheads="1"/>
          </p:cNvSpPr>
          <p:nvPr>
            <p:ph type="title"/>
          </p:nvPr>
        </p:nvSpPr>
        <p:spPr bwMode="auto">
          <a:xfrm>
            <a:off x="210320" y="237745"/>
            <a:ext cx="8601075" cy="9080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US" dirty="0" smtClean="0"/>
          </a:p>
        </p:txBody>
      </p:sp>
    </p:spTree>
    <p:extLst>
      <p:ext uri="{BB962C8B-B14F-4D97-AF65-F5344CB8AC3E}">
        <p14:creationId xmlns:p14="http://schemas.microsoft.com/office/powerpoint/2010/main" val="1157146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210320" y="237745"/>
            <a:ext cx="8601075" cy="9080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US" dirty="0" smtClean="0"/>
          </a:p>
        </p:txBody>
      </p:sp>
    </p:spTree>
    <p:extLst>
      <p:ext uri="{BB962C8B-B14F-4D97-AF65-F5344CB8AC3E}">
        <p14:creationId xmlns:p14="http://schemas.microsoft.com/office/powerpoint/2010/main" val="279755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0312" y="1435608"/>
            <a:ext cx="3973512" cy="4546600"/>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21200" y="1435608"/>
            <a:ext cx="3975100" cy="4546600"/>
          </a:xfrm>
        </p:spPr>
        <p:txBody>
          <a:bodyPr/>
          <a:lstStyle>
            <a:lvl1pPr>
              <a:defRPr sz="18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6908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itle and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0525" y="1435608"/>
            <a:ext cx="3973512" cy="4546600"/>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1535" y="1435608"/>
            <a:ext cx="3975100" cy="4546600"/>
          </a:xfrm>
        </p:spPr>
        <p:txBody>
          <a:bodyPr/>
          <a:lstStyle>
            <a:lvl1pPr>
              <a:defRPr sz="18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
          <p:cNvSpPr>
            <a:spLocks noGrp="1" noChangeArrowheads="1"/>
          </p:cNvSpPr>
          <p:nvPr>
            <p:ph type="title"/>
          </p:nvPr>
        </p:nvSpPr>
        <p:spPr bwMode="auto">
          <a:xfrm>
            <a:off x="390533" y="65089"/>
            <a:ext cx="8601075" cy="90805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endParaRPr lang="en-US" dirty="0" smtClean="0"/>
          </a:p>
        </p:txBody>
      </p:sp>
    </p:spTree>
    <p:extLst>
      <p:ext uri="{BB962C8B-B14F-4D97-AF65-F5344CB8AC3E}">
        <p14:creationId xmlns:p14="http://schemas.microsoft.com/office/powerpoint/2010/main" val="283315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background_title slide.pn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7"/>
          <p:cNvPicPr>
            <a:picLocks noChangeAspect="1"/>
          </p:cNvPicPr>
          <p:nvPr userDrawn="1"/>
        </p:nvPicPr>
        <p:blipFill>
          <a:blip r:embed="rId3"/>
          <a:srcRect/>
          <a:stretch>
            <a:fillRect/>
          </a:stretch>
        </p:blipFill>
        <p:spPr bwMode="auto">
          <a:xfrm>
            <a:off x="569913" y="534988"/>
            <a:ext cx="1295400" cy="457200"/>
          </a:xfrm>
          <a:prstGeom prst="rect">
            <a:avLst/>
          </a:prstGeom>
          <a:noFill/>
          <a:ln w="9525">
            <a:noFill/>
            <a:miter lim="800000"/>
            <a:headEnd/>
            <a:tailEnd/>
          </a:ln>
        </p:spPr>
      </p:pic>
      <p:pic>
        <p:nvPicPr>
          <p:cNvPr id="6" name="Picture 8"/>
          <p:cNvPicPr>
            <a:picLocks noChangeAspect="1"/>
          </p:cNvPicPr>
          <p:nvPr userDrawn="1"/>
        </p:nvPicPr>
        <p:blipFill>
          <a:blip r:embed="rId4"/>
          <a:srcRect/>
          <a:stretch>
            <a:fillRect/>
          </a:stretch>
        </p:blipFill>
        <p:spPr bwMode="auto">
          <a:xfrm>
            <a:off x="7735888" y="6124576"/>
            <a:ext cx="1003300" cy="466725"/>
          </a:xfrm>
          <a:prstGeom prst="rect">
            <a:avLst/>
          </a:prstGeom>
          <a:noFill/>
          <a:ln w="9525">
            <a:noFill/>
            <a:miter lim="800000"/>
            <a:headEnd/>
            <a:tailEnd/>
          </a:ln>
        </p:spPr>
      </p:pic>
      <p:sp>
        <p:nvSpPr>
          <p:cNvPr id="2" name="Title 1"/>
          <p:cNvSpPr>
            <a:spLocks noGrp="1"/>
          </p:cNvSpPr>
          <p:nvPr>
            <p:ph type="ctrTitle"/>
          </p:nvPr>
        </p:nvSpPr>
        <p:spPr>
          <a:xfrm>
            <a:off x="494501" y="1437055"/>
            <a:ext cx="7772400" cy="1165815"/>
          </a:xfrm>
        </p:spPr>
        <p:txBody>
          <a:bodyPr/>
          <a:lstStyle>
            <a:lvl1pPr>
              <a:defRPr b="0"/>
            </a:lvl1pPr>
          </a:lstStyle>
          <a:p>
            <a:r>
              <a:rPr lang="en-US" dirty="0" smtClean="0"/>
              <a:t>Click to edit Master title style</a:t>
            </a:r>
            <a:endParaRPr lang="en-US" dirty="0"/>
          </a:p>
        </p:txBody>
      </p:sp>
      <p:sp>
        <p:nvSpPr>
          <p:cNvPr id="3" name="Subtitle 2"/>
          <p:cNvSpPr>
            <a:spLocks noGrp="1"/>
          </p:cNvSpPr>
          <p:nvPr>
            <p:ph type="subTitle" idx="1"/>
          </p:nvPr>
        </p:nvSpPr>
        <p:spPr>
          <a:xfrm>
            <a:off x="494501" y="266494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402936306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1732316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75240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927447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756524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1198169"/>
            <a:ext cx="3008313" cy="1162051"/>
          </a:xfrm>
        </p:spPr>
        <p:txBody>
          <a:bodyPr anchor="b"/>
          <a:lstStyle>
            <a:lvl1pPr algn="l">
              <a:defRPr sz="2000" b="1">
                <a:solidFill>
                  <a:schemeClr val="tx1"/>
                </a:solidFill>
              </a:defRPr>
            </a:lvl1pPr>
          </a:lstStyle>
          <a:p>
            <a:r>
              <a:rPr lang="en-US" smtClean="0"/>
              <a:t>Click to edit Master title style</a:t>
            </a:r>
            <a:endParaRPr lang="en-US"/>
          </a:p>
        </p:txBody>
      </p:sp>
      <p:sp>
        <p:nvSpPr>
          <p:cNvPr id="3" name="Content Placeholder 2"/>
          <p:cNvSpPr>
            <a:spLocks noGrp="1"/>
          </p:cNvSpPr>
          <p:nvPr>
            <p:ph idx="1"/>
          </p:nvPr>
        </p:nvSpPr>
        <p:spPr>
          <a:xfrm>
            <a:off x="3575050" y="1593856"/>
            <a:ext cx="5111750" cy="45323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2430392"/>
            <a:ext cx="3008313" cy="36957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4038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D3E2804-A551-3A45-89E1-8982B8FB91F0}"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F003C7AA-314D-BB4E-ADCE-9E26DFE8B408}" type="slidenum">
              <a:rPr lang="en-US"/>
              <a:pPr>
                <a:defRPr/>
              </a:pPr>
              <a:t>‹#›</a:t>
            </a:fld>
            <a:endParaRPr lang="en-US"/>
          </a:p>
        </p:txBody>
      </p:sp>
    </p:spTree>
    <p:extLst>
      <p:ext uri="{BB962C8B-B14F-4D97-AF65-F5344CB8AC3E}">
        <p14:creationId xmlns:p14="http://schemas.microsoft.com/office/powerpoint/2010/main" val="279831173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593852"/>
            <a:ext cx="5486400" cy="31337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9770642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secHead" preserve="1">
  <p:cSld name="Closing">
    <p:spTree>
      <p:nvGrpSpPr>
        <p:cNvPr id="1" name=""/>
        <p:cNvGrpSpPr/>
        <p:nvPr/>
      </p:nvGrpSpPr>
      <p:grpSpPr>
        <a:xfrm>
          <a:off x="0" y="0"/>
          <a:ext cx="0" cy="0"/>
          <a:chOff x="0" y="0"/>
          <a:chExt cx="0" cy="0"/>
        </a:xfrm>
      </p:grpSpPr>
      <p:pic>
        <p:nvPicPr>
          <p:cNvPr id="4" name="Picture 6" descr="background_subtitle slide.pn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7"/>
          <p:cNvPicPr>
            <a:picLocks noChangeAspect="1"/>
          </p:cNvPicPr>
          <p:nvPr userDrawn="1"/>
        </p:nvPicPr>
        <p:blipFill>
          <a:blip r:embed="rId3"/>
          <a:srcRect/>
          <a:stretch>
            <a:fillRect/>
          </a:stretch>
        </p:blipFill>
        <p:spPr bwMode="auto">
          <a:xfrm>
            <a:off x="7735888" y="6124576"/>
            <a:ext cx="1003300" cy="466725"/>
          </a:xfrm>
          <a:prstGeom prst="rect">
            <a:avLst/>
          </a:prstGeom>
          <a:noFill/>
          <a:ln w="9525">
            <a:noFill/>
            <a:miter lim="800000"/>
            <a:headEnd/>
            <a:tailEnd/>
          </a:ln>
        </p:spPr>
      </p:pic>
      <p:pic>
        <p:nvPicPr>
          <p:cNvPr id="6" name="Picture 8"/>
          <p:cNvPicPr>
            <a:picLocks noChangeAspect="1"/>
          </p:cNvPicPr>
          <p:nvPr userDrawn="1"/>
        </p:nvPicPr>
        <p:blipFill>
          <a:blip r:embed="rId4"/>
          <a:srcRect/>
          <a:stretch>
            <a:fillRect/>
          </a:stretch>
        </p:blipFill>
        <p:spPr bwMode="auto">
          <a:xfrm>
            <a:off x="415925" y="6243642"/>
            <a:ext cx="1004888" cy="347663"/>
          </a:xfrm>
          <a:prstGeom prst="rect">
            <a:avLst/>
          </a:prstGeom>
          <a:noFill/>
          <a:ln w="9525">
            <a:noFill/>
            <a:miter lim="800000"/>
            <a:headEnd/>
            <a:tailEnd/>
          </a:ln>
        </p:spPr>
      </p:pic>
      <p:sp>
        <p:nvSpPr>
          <p:cNvPr id="7" name="TextBox 10"/>
          <p:cNvSpPr txBox="1"/>
          <p:nvPr userDrawn="1"/>
        </p:nvSpPr>
        <p:spPr>
          <a:xfrm>
            <a:off x="1865321" y="6259515"/>
            <a:ext cx="5597525" cy="439864"/>
          </a:xfrm>
          <a:prstGeom prst="rect">
            <a:avLst/>
          </a:prstGeom>
          <a:noFill/>
        </p:spPr>
        <p:txBody>
          <a:bodyPr>
            <a:spAutoFit/>
          </a:bodyPr>
          <a:lstStyle/>
          <a:p>
            <a:pPr algn="ctr" defTabSz="457200" fontAlgn="auto">
              <a:lnSpc>
                <a:spcPts val="900"/>
              </a:lnSpc>
              <a:spcBef>
                <a:spcPts val="0"/>
              </a:spcBef>
              <a:spcAft>
                <a:spcPts val="0"/>
              </a:spcAft>
              <a:defRPr/>
            </a:pPr>
            <a:r>
              <a:rPr lang="en-US" sz="800" dirty="0">
                <a:solidFill>
                  <a:srgbClr val="A5A6A5"/>
                </a:solidFill>
                <a:latin typeface="DINPro-Light"/>
                <a:ea typeface="MS PGothic"/>
                <a:cs typeface="Arial"/>
              </a:rPr>
              <a:t>For Research Use Only. Not for use in diagnostic procedures.</a:t>
            </a:r>
          </a:p>
          <a:p>
            <a:pPr algn="ctr" defTabSz="457200" fontAlgn="auto">
              <a:lnSpc>
                <a:spcPts val="900"/>
              </a:lnSpc>
              <a:spcBef>
                <a:spcPts val="0"/>
              </a:spcBef>
              <a:spcAft>
                <a:spcPts val="0"/>
              </a:spcAft>
              <a:defRPr/>
            </a:pPr>
            <a:r>
              <a:rPr lang="en-US" sz="800" dirty="0">
                <a:solidFill>
                  <a:srgbClr val="A5A6A5"/>
                </a:solidFill>
                <a:latin typeface="DINPro-Light"/>
                <a:ea typeface="MS PGothic"/>
                <a:cs typeface="Arial"/>
              </a:rPr>
              <a:t>© 2013 Life Technologies Corporation. All rights reserved. The trademarks mentioned herein are</a:t>
            </a:r>
            <a:br>
              <a:rPr lang="en-US" sz="800" dirty="0">
                <a:solidFill>
                  <a:srgbClr val="A5A6A5"/>
                </a:solidFill>
                <a:latin typeface="DINPro-Light"/>
                <a:ea typeface="MS PGothic"/>
                <a:cs typeface="Arial"/>
              </a:rPr>
            </a:br>
            <a:r>
              <a:rPr lang="en-US" sz="800" dirty="0">
                <a:solidFill>
                  <a:srgbClr val="A5A6A5"/>
                </a:solidFill>
                <a:latin typeface="DINPro-Light"/>
                <a:ea typeface="MS PGothic"/>
                <a:cs typeface="Arial"/>
              </a:rPr>
              <a:t>the property of Life Technologies Corporation and/or its affiliate(s) or their respective owners.</a:t>
            </a:r>
            <a:endParaRPr lang="en-US" sz="800" dirty="0">
              <a:solidFill>
                <a:srgbClr val="7F7F7F"/>
              </a:solidFill>
              <a:latin typeface="Arial"/>
              <a:ea typeface="+mn-ea"/>
              <a:cs typeface="Arial"/>
            </a:endParaRPr>
          </a:p>
        </p:txBody>
      </p:sp>
      <p:sp>
        <p:nvSpPr>
          <p:cNvPr id="2" name="Title 1"/>
          <p:cNvSpPr>
            <a:spLocks noGrp="1"/>
          </p:cNvSpPr>
          <p:nvPr>
            <p:ph type="title"/>
          </p:nvPr>
        </p:nvSpPr>
        <p:spPr>
          <a:xfrm>
            <a:off x="722313" y="2164661"/>
            <a:ext cx="7772400" cy="1362075"/>
          </a:xfrm>
        </p:spPr>
        <p:txBody>
          <a:bodyPr/>
          <a:lstStyle>
            <a:lvl1pPr algn="l">
              <a:defRPr sz="3200" b="0"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664473"/>
            <a:ext cx="7772400" cy="1500187"/>
          </a:xfrm>
        </p:spPr>
        <p:txBody>
          <a:bodyPr anchor="b">
            <a:normAutofit/>
          </a:bodyPr>
          <a:lstStyle>
            <a:lvl1pPr marL="0" indent="0">
              <a:buNone/>
              <a:defRPr sz="2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70946618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2606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93856"/>
            <a:ext cx="2057400" cy="4532313"/>
          </a:xfrm>
        </p:spPr>
        <p:txBody>
          <a:bodyPr vert="eaVert"/>
          <a:lstStyle>
            <a:lvl1pPr>
              <a:defRPr>
                <a:solidFill>
                  <a:srgbClr val="000000"/>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93856"/>
            <a:ext cx="6019800" cy="45323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17165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p:nvPr>
        </p:nvSpPr>
        <p:spPr>
          <a:xfrm>
            <a:off x="438150" y="2679492"/>
            <a:ext cx="5962650" cy="1006685"/>
          </a:xfrm>
        </p:spPr>
        <p:txBody>
          <a:bodyPr anchor="b" anchorCtr="0"/>
          <a:lstStyle>
            <a:lvl1pPr algn="l">
              <a:lnSpc>
                <a:spcPts val="4000"/>
              </a:lnSpc>
              <a:defRPr sz="3600" b="0" i="0" baseline="0" smtClean="0">
                <a:solidFill>
                  <a:schemeClr val="bg1"/>
                </a:solidFill>
                <a:latin typeface="Calibri" pitchFamily="34" charset="0"/>
                <a:ea typeface="Museo For Dell" pitchFamily="2" charset="0"/>
              </a:defRPr>
            </a:lvl1pPr>
          </a:lstStyle>
          <a:p>
            <a:r>
              <a:rPr lang="en-US" dirty="0" smtClean="0"/>
              <a:t>Click to edit Master title style</a:t>
            </a:r>
          </a:p>
        </p:txBody>
      </p:sp>
      <p:sp>
        <p:nvSpPr>
          <p:cNvPr id="361477" name="Text Placeholder 12"/>
          <p:cNvSpPr>
            <a:spLocks noGrp="1"/>
          </p:cNvSpPr>
          <p:nvPr>
            <p:ph type="subTitle" idx="1"/>
          </p:nvPr>
        </p:nvSpPr>
        <p:spPr>
          <a:xfrm>
            <a:off x="447691" y="4165392"/>
            <a:ext cx="5953125" cy="800101"/>
          </a:xfrm>
        </p:spPr>
        <p:txBody>
          <a:bodyPr lIns="0" tIns="0" rIns="0" bIns="0" anchor="t" anchorCtr="0">
            <a:normAutofit/>
          </a:bodyPr>
          <a:lstStyle>
            <a:lvl1pPr marL="0" indent="0" algn="l">
              <a:buFont typeface="Wingdings" pitchFamily="2" charset="2"/>
              <a:buNone/>
              <a:defRPr sz="2000" b="0" i="0" strike="noStrike" baseline="0" smtClean="0">
                <a:solidFill>
                  <a:schemeClr val="tx1"/>
                </a:solidFill>
                <a:latin typeface="Calibri" pitchFamily="34" charset="0"/>
                <a:ea typeface="Museo Sans For Dell" pitchFamily="2" charset="0"/>
              </a:defRPr>
            </a:lvl1pPr>
          </a:lstStyle>
          <a:p>
            <a:r>
              <a:rPr lang="en-US" dirty="0" smtClean="0"/>
              <a:t>Click to edit Master subtitle style</a:t>
            </a:r>
          </a:p>
        </p:txBody>
      </p:sp>
      <p:cxnSp>
        <p:nvCxnSpPr>
          <p:cNvPr id="8" name="Straight Connector 7"/>
          <p:cNvCxnSpPr/>
          <p:nvPr/>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sp>
        <p:nvSpPr>
          <p:cNvPr id="10" name="Rectangle 9"/>
          <p:cNvSpPr/>
          <p:nvPr userDrawn="1"/>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4" name="Rectangle 13"/>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9" name="Rectangle 18"/>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pic>
        <p:nvPicPr>
          <p:cNvPr id="11" name="Picture 10"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Tree>
    <p:extLst>
      <p:ext uri="{BB962C8B-B14F-4D97-AF65-F5344CB8AC3E}">
        <p14:creationId xmlns:p14="http://schemas.microsoft.com/office/powerpoint/2010/main" val="1188435645"/>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a:xfrm>
            <a:off x="425904" y="38100"/>
            <a:ext cx="8239126" cy="960120"/>
          </a:xfrm>
        </p:spPr>
        <p:txBody>
          <a:bodyPr wrap="square" anchor="b"/>
          <a:lstStyle>
            <a:lvl1pPr>
              <a:lnSpc>
                <a:spcPct val="90000"/>
              </a:lnSpc>
              <a:defRPr sz="3000" b="0" baseline="0">
                <a:solidFill>
                  <a:schemeClr val="bg1"/>
                </a:solidFill>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47675" y="1310653"/>
            <a:ext cx="8229600" cy="984885"/>
          </a:xfrm>
        </p:spPr>
        <p:txBody>
          <a:bodyPr lIns="0" tIns="0" rIns="0" bIns="0"/>
          <a:lstStyle>
            <a:lvl1pPr>
              <a:spcBef>
                <a:spcPts val="1600"/>
              </a:spcBef>
              <a:defRPr sz="2200" baseline="0">
                <a:solidFill>
                  <a:schemeClr val="bg2"/>
                </a:solidFill>
                <a:latin typeface="Calibri" pitchFamily="34" charset="0"/>
              </a:defRPr>
            </a:lvl1pPr>
            <a:lvl2pPr>
              <a:spcBef>
                <a:spcPts val="800"/>
              </a:spcBef>
              <a:buFont typeface="Museo Sans For Dell" pitchFamily="2" charset="0"/>
              <a:buChar char="–"/>
              <a:defRPr sz="1800">
                <a:solidFill>
                  <a:schemeClr val="bg2"/>
                </a:solidFill>
                <a:latin typeface="Calibri" pitchFamily="34" charset="0"/>
              </a:defRPr>
            </a:lvl2pPr>
            <a:lvl3pPr>
              <a:spcBef>
                <a:spcPts val="800"/>
              </a:spcBef>
              <a:defRPr sz="1600">
                <a:solidFill>
                  <a:schemeClr val="bg2"/>
                </a:solidFill>
                <a:latin typeface="Calibri" pitchFamily="34" charset="0"/>
              </a:defRPr>
            </a:lvl3pPr>
            <a:lvl4pPr>
              <a:spcBef>
                <a:spcPts val="800"/>
              </a:spcBef>
              <a:defRPr sz="1800">
                <a:solidFill>
                  <a:schemeClr val="bg2"/>
                </a:solidFill>
                <a:latin typeface="Museo Sans For Dell" pitchFamily="2" charset="0"/>
              </a:defRPr>
            </a:lvl4pPr>
            <a:lvl5pPr>
              <a:spcBef>
                <a:spcPts val="800"/>
              </a:spcBef>
              <a:defRPr sz="180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cxnSp>
        <p:nvCxnSpPr>
          <p:cNvPr id="20" name="Straight Connector 19"/>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4" name="Picture 13" descr="dell_gray_logo.png"/>
          <p:cNvPicPr>
            <a:picLocks noChangeAspect="1"/>
          </p:cNvPicPr>
          <p:nvPr userDrawn="1"/>
        </p:nvPicPr>
        <p:blipFill>
          <a:blip r:embed="rId2" cstate="print"/>
          <a:stretch>
            <a:fillRect/>
          </a:stretch>
        </p:blipFill>
        <p:spPr>
          <a:xfrm>
            <a:off x="8193039" y="6226697"/>
            <a:ext cx="573025" cy="573025"/>
          </a:xfrm>
          <a:prstGeom prst="rect">
            <a:avLst/>
          </a:prstGeom>
        </p:spPr>
      </p:pic>
      <p:sp>
        <p:nvSpPr>
          <p:cNvPr id="15"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
        <p:nvSpPr>
          <p:cNvPr id="16" name="Slide Number Placeholder 5"/>
          <p:cNvSpPr>
            <a:spLocks noGrp="1"/>
          </p:cNvSpPr>
          <p:nvPr>
            <p:ph type="sldNum" sz="quarter" idx="4"/>
          </p:nvPr>
        </p:nvSpPr>
        <p:spPr>
          <a:xfrm>
            <a:off x="444517" y="6440506"/>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Tree>
    <p:extLst>
      <p:ext uri="{BB962C8B-B14F-4D97-AF65-F5344CB8AC3E}">
        <p14:creationId xmlns:p14="http://schemas.microsoft.com/office/powerpoint/2010/main" val="1318869194"/>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hdr="0" dt="0"/>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wo_Column">
    <p:spTree>
      <p:nvGrpSpPr>
        <p:cNvPr id="1" name=""/>
        <p:cNvGrpSpPr/>
        <p:nvPr/>
      </p:nvGrpSpPr>
      <p:grpSpPr>
        <a:xfrm>
          <a:off x="0" y="0"/>
          <a:ext cx="0" cy="0"/>
          <a:chOff x="0" y="0"/>
          <a:chExt cx="0" cy="0"/>
        </a:xfrm>
      </p:grpSpPr>
      <p:sp>
        <p:nvSpPr>
          <p:cNvPr id="2" name="Title 1"/>
          <p:cNvSpPr>
            <a:spLocks noGrp="1"/>
          </p:cNvSpPr>
          <p:nvPr>
            <p:ph type="title"/>
          </p:nvPr>
        </p:nvSpPr>
        <p:spPr>
          <a:xfrm>
            <a:off x="425176" y="38100"/>
            <a:ext cx="8244842" cy="960120"/>
          </a:xfrm>
        </p:spPr>
        <p:txBody>
          <a:bodyPr anchor="b"/>
          <a:lstStyle>
            <a:lvl1pPr>
              <a:defRPr sz="3000" b="0" baseline="0">
                <a:solidFill>
                  <a:schemeClr val="bg1"/>
                </a:solidFill>
                <a:latin typeface="Calibri" pitchFamily="34" charset="0"/>
              </a:defRPr>
            </a:lvl1pPr>
          </a:lstStyle>
          <a:p>
            <a:r>
              <a:rPr lang="en-US" dirty="0" smtClean="0"/>
              <a:t>Click to edit Master title style</a:t>
            </a:r>
            <a:endParaRPr lang="en-US" dirty="0"/>
          </a:p>
        </p:txBody>
      </p:sp>
      <p:sp>
        <p:nvSpPr>
          <p:cNvPr id="12" name="Content Placeholder 2"/>
          <p:cNvSpPr>
            <a:spLocks noGrp="1"/>
          </p:cNvSpPr>
          <p:nvPr>
            <p:ph sz="half" idx="10"/>
          </p:nvPr>
        </p:nvSpPr>
        <p:spPr>
          <a:xfrm>
            <a:off x="4581526" y="1310653"/>
            <a:ext cx="4112532" cy="984885"/>
          </a:xfrm>
        </p:spPr>
        <p:txBody>
          <a:bodyPr wrap="square" lIns="0" tIns="0" rIns="0" bIns="0">
            <a:spAutoFit/>
          </a:bodyPr>
          <a:lstStyle>
            <a:lvl1pPr>
              <a:spcBef>
                <a:spcPts val="1600"/>
              </a:spcBef>
              <a:defRPr sz="2200" b="0">
                <a:solidFill>
                  <a:schemeClr val="bg2"/>
                </a:solidFill>
                <a:latin typeface="Calibri" pitchFamily="34" charset="0"/>
              </a:defRPr>
            </a:lvl1pPr>
            <a:lvl2pPr marL="574675" indent="-231775">
              <a:defRPr sz="1800" b="0">
                <a:solidFill>
                  <a:schemeClr val="bg2"/>
                </a:solidFill>
                <a:latin typeface="Calibri" pitchFamily="34" charset="0"/>
              </a:defRPr>
            </a:lvl2pPr>
            <a:lvl3pPr>
              <a:defRPr sz="1600" b="0">
                <a:solidFill>
                  <a:schemeClr val="bg2"/>
                </a:solidFill>
                <a:latin typeface="Calibri" pitchFamily="34"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Content Placeholder 2"/>
          <p:cNvSpPr>
            <a:spLocks noGrp="1"/>
          </p:cNvSpPr>
          <p:nvPr>
            <p:ph sz="half" idx="11"/>
          </p:nvPr>
        </p:nvSpPr>
        <p:spPr>
          <a:xfrm>
            <a:off x="449947" y="1310653"/>
            <a:ext cx="3926113" cy="984885"/>
          </a:xfrm>
        </p:spPr>
        <p:txBody>
          <a:bodyPr wrap="square" lIns="0" tIns="0" rIns="0" bIns="0">
            <a:spAutoFit/>
          </a:bodyPr>
          <a:lstStyle>
            <a:lvl1pPr>
              <a:spcBef>
                <a:spcPts val="1600"/>
              </a:spcBef>
              <a:defRPr sz="2200" b="0">
                <a:solidFill>
                  <a:schemeClr val="bg2"/>
                </a:solidFill>
                <a:latin typeface="Calibri" pitchFamily="34" charset="0"/>
              </a:defRPr>
            </a:lvl1pPr>
            <a:lvl2pPr marL="574675" indent="-231775">
              <a:defRPr sz="1800" b="0">
                <a:solidFill>
                  <a:schemeClr val="bg2"/>
                </a:solidFill>
                <a:latin typeface="Calibri" pitchFamily="34" charset="0"/>
              </a:defRPr>
            </a:lvl2pPr>
            <a:lvl3pPr>
              <a:defRPr sz="1600" b="0">
                <a:solidFill>
                  <a:schemeClr val="bg2"/>
                </a:solidFill>
                <a:latin typeface="Calibri" pitchFamily="34"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cxnSp>
        <p:nvCxnSpPr>
          <p:cNvPr id="14" name="Straight Connector 13"/>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25" name="Picture 24" descr="dell_gray_logo.png"/>
          <p:cNvPicPr>
            <a:picLocks noChangeAspect="1"/>
          </p:cNvPicPr>
          <p:nvPr userDrawn="1"/>
        </p:nvPicPr>
        <p:blipFill>
          <a:blip r:embed="rId2" cstate="print"/>
          <a:stretch>
            <a:fillRect/>
          </a:stretch>
        </p:blipFill>
        <p:spPr>
          <a:xfrm>
            <a:off x="8193039" y="6226697"/>
            <a:ext cx="573025" cy="573025"/>
          </a:xfrm>
          <a:prstGeom prst="rect">
            <a:avLst/>
          </a:prstGeom>
        </p:spPr>
      </p:pic>
      <p:sp>
        <p:nvSpPr>
          <p:cNvPr id="13" name="Slide Number Placeholder 5"/>
          <p:cNvSpPr>
            <a:spLocks noGrp="1"/>
          </p:cNvSpPr>
          <p:nvPr>
            <p:ph type="sldNum" sz="quarter" idx="4"/>
          </p:nvPr>
        </p:nvSpPr>
        <p:spPr>
          <a:xfrm>
            <a:off x="444517" y="6440506"/>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9"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2330887309"/>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2" name="Title 1"/>
          <p:cNvSpPr>
            <a:spLocks noGrp="1"/>
          </p:cNvSpPr>
          <p:nvPr>
            <p:ph type="title"/>
          </p:nvPr>
        </p:nvSpPr>
        <p:spPr>
          <a:xfrm>
            <a:off x="428641" y="38100"/>
            <a:ext cx="8258175" cy="960120"/>
          </a:xfrm>
        </p:spPr>
        <p:txBody>
          <a:bodyPr anchor="b"/>
          <a:lstStyle>
            <a:lvl1pPr>
              <a:defRPr sz="3000" b="0" baseline="0">
                <a:solidFill>
                  <a:schemeClr val="bg1"/>
                </a:solidFill>
                <a:latin typeface="Calibri" pitchFamily="34" charset="0"/>
              </a:defRPr>
            </a:lvl1pPr>
          </a:lstStyle>
          <a:p>
            <a:r>
              <a:rPr lang="en-US" dirty="0" smtClean="0"/>
              <a:t>Click to edit Master title style</a:t>
            </a:r>
            <a:endParaRPr lang="en-US" dirty="0"/>
          </a:p>
        </p:txBody>
      </p:sp>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39" y="6226697"/>
            <a:ext cx="573025" cy="573025"/>
          </a:xfrm>
          <a:prstGeom prst="rect">
            <a:avLst/>
          </a:prstGeom>
        </p:spPr>
      </p:pic>
      <p:sp>
        <p:nvSpPr>
          <p:cNvPr id="9" name="Slide Number Placeholder 5"/>
          <p:cNvSpPr>
            <a:spLocks noGrp="1"/>
          </p:cNvSpPr>
          <p:nvPr>
            <p:ph type="sldNum" sz="quarter" idx="4"/>
          </p:nvPr>
        </p:nvSpPr>
        <p:spPr>
          <a:xfrm>
            <a:off x="444517" y="6440506"/>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7"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3120148999"/>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39" y="6226697"/>
            <a:ext cx="573025" cy="573025"/>
          </a:xfrm>
          <a:prstGeom prst="rect">
            <a:avLst/>
          </a:prstGeom>
        </p:spPr>
      </p:pic>
      <p:sp>
        <p:nvSpPr>
          <p:cNvPr id="8" name="Slide Number Placeholder 5"/>
          <p:cNvSpPr>
            <a:spLocks noGrp="1"/>
          </p:cNvSpPr>
          <p:nvPr>
            <p:ph type="sldNum" sz="quarter" idx="4"/>
          </p:nvPr>
        </p:nvSpPr>
        <p:spPr>
          <a:xfrm>
            <a:off x="444517" y="6440506"/>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296070558"/>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hdr="0" dt="0"/>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361477" name="Text Placeholder 12"/>
          <p:cNvSpPr>
            <a:spLocks noGrp="1"/>
          </p:cNvSpPr>
          <p:nvPr>
            <p:ph type="subTitle" idx="1"/>
          </p:nvPr>
        </p:nvSpPr>
        <p:spPr>
          <a:xfrm>
            <a:off x="447691" y="4165392"/>
            <a:ext cx="5953125" cy="800101"/>
          </a:xfrm>
        </p:spPr>
        <p:txBody>
          <a:bodyPr lIns="0" tIns="0" rIns="0" bIns="0" anchor="t" anchorCtr="0">
            <a:normAutofit/>
          </a:bodyPr>
          <a:lstStyle>
            <a:lvl1pPr marL="0" indent="0" algn="l">
              <a:buFont typeface="Wingdings" pitchFamily="2" charset="2"/>
              <a:buNone/>
              <a:defRPr sz="2000" b="0" i="0" smtClean="0">
                <a:solidFill>
                  <a:schemeClr val="tx1"/>
                </a:solidFill>
                <a:latin typeface="Museo Sans For Dell" pitchFamily="2" charset="0"/>
                <a:ea typeface="Museo Sans For Dell" pitchFamily="2" charset="0"/>
              </a:defRPr>
            </a:lvl1pPr>
          </a:lstStyle>
          <a:p>
            <a:r>
              <a:rPr lang="en-US" smtClean="0"/>
              <a:t>Click to edit Master subtitle style</a:t>
            </a:r>
            <a:endParaRPr lang="en-US" dirty="0" smtClean="0"/>
          </a:p>
        </p:txBody>
      </p:sp>
      <p:cxnSp>
        <p:nvCxnSpPr>
          <p:cNvPr id="8" name="Straight Connector 7"/>
          <p:cNvCxnSpPr/>
          <p:nvPr/>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sp>
        <p:nvSpPr>
          <p:cNvPr id="10" name="Rectangle 9"/>
          <p:cNvSpPr/>
          <p:nvPr userDrawn="1"/>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4" name="Rectangle 13"/>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9" name="Rectangle 18"/>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pic>
        <p:nvPicPr>
          <p:cNvPr id="11" name="Picture 10"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
        <p:nvSpPr>
          <p:cNvPr id="12" name="Title 1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14779572"/>
      </p:ext>
    </p:extLst>
  </p:cSld>
  <p:clrMapOvr>
    <a:masterClrMapping/>
  </p:clrMapOvr>
  <p:transition xmlns:p14="http://schemas.microsoft.com/office/powerpoint/2010/mai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75FFF92-B416-1845-BF5C-47B2C9E74AEC}" type="datetime1">
              <a:rPr lang="en-US"/>
              <a:pPr>
                <a:defRPr/>
              </a:pPr>
              <a:t>7/24/13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MH2010 | K. Patrick</a:t>
            </a:r>
          </a:p>
        </p:txBody>
      </p:sp>
      <p:sp>
        <p:nvSpPr>
          <p:cNvPr id="4" name="Slide Number Placeholder 5"/>
          <p:cNvSpPr>
            <a:spLocks noGrp="1"/>
          </p:cNvSpPr>
          <p:nvPr>
            <p:ph type="sldNum" sz="quarter" idx="12"/>
          </p:nvPr>
        </p:nvSpPr>
        <p:spPr/>
        <p:txBody>
          <a:bodyPr/>
          <a:lstStyle>
            <a:lvl1pPr>
              <a:defRPr/>
            </a:lvl1pPr>
          </a:lstStyle>
          <a:p>
            <a:pPr>
              <a:defRPr/>
            </a:pPr>
            <a:fld id="{F346B42F-3F57-EB48-97DF-D5E702CB3C14}" type="slidenum">
              <a:rPr lang="en-US"/>
              <a:pPr>
                <a:defRPr/>
              </a:pPr>
              <a:t>‹#›</a:t>
            </a:fld>
            <a:endParaRPr lang="en-US"/>
          </a:p>
        </p:txBody>
      </p:sp>
    </p:spTree>
    <p:extLst>
      <p:ext uri="{BB962C8B-B14F-4D97-AF65-F5344CB8AC3E}">
        <p14:creationId xmlns:p14="http://schemas.microsoft.com/office/powerpoint/2010/main" val="21234197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50" y="6226701"/>
            <a:ext cx="573025" cy="573025"/>
          </a:xfrm>
          <a:prstGeom prst="rect">
            <a:avLst/>
          </a:prstGeom>
        </p:spPr>
      </p:pic>
      <p:sp>
        <p:nvSpPr>
          <p:cNvPr id="8" name="Slide Number Placeholder 5"/>
          <p:cNvSpPr>
            <a:spLocks noGrp="1"/>
          </p:cNvSpPr>
          <p:nvPr>
            <p:ph type="sldNum" sz="quarter" idx="4"/>
          </p:nvPr>
        </p:nvSpPr>
        <p:spPr>
          <a:xfrm>
            <a:off x="444522" y="6440510"/>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smtClean="0">
                <a:solidFill>
                  <a:srgbClr val="AAAAAA"/>
                </a:solidFill>
                <a:ea typeface="+mn-ea"/>
                <a:cs typeface="+mn-cs"/>
              </a:rPr>
              <a:t>Dell Confidential</a:t>
            </a:r>
            <a:endParaRPr lang="en-US" dirty="0">
              <a:solidFill>
                <a:srgbClr val="AAAAAA"/>
              </a:solidFill>
              <a:ea typeface="+mn-ea"/>
              <a:cs typeface="+mn-cs"/>
            </a:endParaRPr>
          </a:p>
        </p:txBody>
      </p:sp>
    </p:spTree>
    <p:extLst>
      <p:ext uri="{BB962C8B-B14F-4D97-AF65-F5344CB8AC3E}">
        <p14:creationId xmlns:p14="http://schemas.microsoft.com/office/powerpoint/2010/main" val="2211816186"/>
      </p:ext>
    </p:extLst>
  </p:cSld>
  <p:clrMapOvr>
    <a:masterClrMapping/>
  </p:clrMapOvr>
  <p:transition xmlns:p14="http://schemas.microsoft.com/office/powerpoint/2010/main" spd="med">
    <p:wipe dir="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cxnSp>
        <p:nvCxnSpPr>
          <p:cNvPr id="5" name="Straight Connector 4"/>
          <p:cNvCxnSpPr/>
          <p:nvPr userDrawn="1"/>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userDrawn="1"/>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pic>
        <p:nvPicPr>
          <p:cNvPr id="7" name="Picture 6"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Tree>
    <p:extLst>
      <p:ext uri="{BB962C8B-B14F-4D97-AF65-F5344CB8AC3E}">
        <p14:creationId xmlns:p14="http://schemas.microsoft.com/office/powerpoint/2010/main" val="2004037052"/>
      </p:ext>
    </p:extLst>
  </p:cSld>
  <p:clrMapOvr>
    <a:masterClrMapping/>
  </p:clrMapOvr>
  <p:transition xmlns:p14="http://schemas.microsoft.com/office/powerpoint/2010/main" spd="med">
    <p:wipe dir="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2" y="6240921"/>
            <a:ext cx="573025" cy="573025"/>
          </a:xfrm>
          <a:prstGeom prst="rect">
            <a:avLst/>
          </a:prstGeom>
        </p:spPr>
      </p:pic>
    </p:spTree>
    <p:extLst>
      <p:ext uri="{BB962C8B-B14F-4D97-AF65-F5344CB8AC3E}">
        <p14:creationId xmlns:p14="http://schemas.microsoft.com/office/powerpoint/2010/main" val="2885539760"/>
      </p:ext>
    </p:extLst>
  </p:cSld>
  <p:clrMapOvr>
    <a:masterClrMapping/>
  </p:clrMapOvr>
  <p:transition xmlns:p14="http://schemas.microsoft.com/office/powerpoint/2010/main" spd="med">
    <p:wipe dir="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4_Title_Only">
    <p:spTree>
      <p:nvGrpSpPr>
        <p:cNvPr id="1" name=""/>
        <p:cNvGrpSpPr/>
        <p:nvPr/>
      </p:nvGrpSpPr>
      <p:grpSpPr>
        <a:xfrm>
          <a:off x="0" y="0"/>
          <a:ext cx="0" cy="0"/>
          <a:chOff x="0" y="0"/>
          <a:chExt cx="0" cy="0"/>
        </a:xfrm>
      </p:grpSpPr>
      <p:cxnSp>
        <p:nvCxnSpPr>
          <p:cNvPr id="18" name="Straight Connector 17"/>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sp>
        <p:nvSpPr>
          <p:cNvPr id="9" name="Slide Number Placeholder 5"/>
          <p:cNvSpPr>
            <a:spLocks noGrp="1"/>
          </p:cNvSpPr>
          <p:nvPr>
            <p:ph type="sldNum" sz="quarter" idx="4"/>
          </p:nvPr>
        </p:nvSpPr>
        <p:spPr>
          <a:xfrm>
            <a:off x="439762" y="6431545"/>
            <a:ext cx="260349" cy="152399"/>
          </a:xfrm>
          <a:prstGeom prst="rect">
            <a:avLst/>
          </a:prstGeom>
        </p:spPr>
        <p:txBody>
          <a:bodyPr vert="horz" lIns="0" tIns="0" rIns="91440" bIns="0" rtlCol="0" anchor="ctr"/>
          <a:lstStyle>
            <a:lvl1pPr algn="l">
              <a:defRPr sz="900">
                <a:solidFill>
                  <a:schemeClr val="bg2">
                    <a:lumMod val="60000"/>
                    <a:lumOff val="40000"/>
                  </a:schemeClr>
                </a:solidFill>
                <a:latin typeface="Museo Sans For Dell" pitchFamily="2" charset="0"/>
              </a:defRPr>
            </a:lvl1pPr>
          </a:lstStyle>
          <a:p>
            <a:fld id="{DBD5246C-868F-410A-AE52-FE248EDADC46}" type="slidenum">
              <a:rPr lang="en-US" smtClean="0">
                <a:solidFill>
                  <a:srgbClr val="000000">
                    <a:lumMod val="60000"/>
                    <a:lumOff val="40000"/>
                  </a:srgbClr>
                </a:solidFill>
                <a:ea typeface="+mn-ea"/>
                <a:cs typeface="+mn-cs"/>
              </a:rPr>
              <a:pPr/>
              <a:t>‹#›</a:t>
            </a:fld>
            <a:endParaRPr lang="en-US" dirty="0">
              <a:solidFill>
                <a:srgbClr val="000000">
                  <a:lumMod val="60000"/>
                  <a:lumOff val="40000"/>
                </a:srgbClr>
              </a:solidFill>
              <a:ea typeface="+mn-ea"/>
              <a:cs typeface="+mn-cs"/>
            </a:endParaRPr>
          </a:p>
        </p:txBody>
      </p:sp>
      <p:sp>
        <p:nvSpPr>
          <p:cNvPr id="10" name="Title 1"/>
          <p:cNvSpPr>
            <a:spLocks noGrp="1"/>
          </p:cNvSpPr>
          <p:nvPr>
            <p:ph type="title" hasCustomPrompt="1"/>
          </p:nvPr>
        </p:nvSpPr>
        <p:spPr>
          <a:xfrm>
            <a:off x="425904" y="261563"/>
            <a:ext cx="8239126" cy="853560"/>
          </a:xfrm>
          <a:prstGeom prst="rect">
            <a:avLst/>
          </a:prstGeo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style</a:t>
            </a:r>
            <a:br>
              <a:rPr lang="en-US" dirty="0" smtClean="0"/>
            </a:br>
            <a:endParaRPr lang="en-US" dirty="0"/>
          </a:p>
        </p:txBody>
      </p:sp>
      <p:sp>
        <p:nvSpPr>
          <p:cNvPr id="11" name="Date Placeholder 8"/>
          <p:cNvSpPr>
            <a:spLocks noGrp="1"/>
          </p:cNvSpPr>
          <p:nvPr>
            <p:ph type="dt" sz="half" idx="2"/>
          </p:nvPr>
        </p:nvSpPr>
        <p:spPr>
          <a:xfrm>
            <a:off x="766356" y="6425198"/>
            <a:ext cx="914401" cy="152399"/>
          </a:xfrm>
          <a:prstGeom prst="rect">
            <a:avLst/>
          </a:prstGeom>
        </p:spPr>
        <p:txBody>
          <a:bodyPr vert="horz" lIns="0" tIns="0" rIns="0" bIns="0" rtlCol="0" anchor="ctr"/>
          <a:lstStyle>
            <a:lvl1pPr algn="l" rtl="0" fontAlgn="base">
              <a:spcBef>
                <a:spcPct val="0"/>
              </a:spcBef>
              <a:spcAft>
                <a:spcPct val="0"/>
              </a:spcAft>
              <a:defRPr lang="en-US" sz="1000" kern="1200" smtClean="0">
                <a:solidFill>
                  <a:schemeClr val="bg2">
                    <a:lumMod val="60000"/>
                    <a:lumOff val="40000"/>
                  </a:schemeClr>
                </a:solidFill>
                <a:latin typeface="Museo Sans For Dell" pitchFamily="2" charset="0"/>
                <a:ea typeface="+mn-ea"/>
                <a:cs typeface="+mn-cs"/>
              </a:defRPr>
            </a:lvl1pPr>
          </a:lstStyle>
          <a:p>
            <a:fld id="{884A1342-73AE-4C41-B625-237DED109EB4}" type="datetime1">
              <a:rPr lang="en-US">
                <a:solidFill>
                  <a:srgbClr val="000000">
                    <a:lumMod val="60000"/>
                    <a:lumOff val="40000"/>
                  </a:srgbClr>
                </a:solidFill>
              </a:rPr>
              <a:pPr/>
              <a:t>7/24/13</a:t>
            </a:fld>
            <a:endParaRPr dirty="0">
              <a:solidFill>
                <a:srgbClr val="000000">
                  <a:lumMod val="60000"/>
                  <a:lumOff val="40000"/>
                </a:srgbClr>
              </a:solidFill>
            </a:endParaRPr>
          </a:p>
        </p:txBody>
      </p:sp>
    </p:spTree>
    <p:extLst>
      <p:ext uri="{BB962C8B-B14F-4D97-AF65-F5344CB8AC3E}">
        <p14:creationId xmlns:p14="http://schemas.microsoft.com/office/powerpoint/2010/main" val="974483611"/>
      </p:ext>
    </p:extLst>
  </p:cSld>
  <p:clrMapOvr>
    <a:masterClrMapping/>
  </p:clrMapOvr>
  <p:transition xmlns:p14="http://schemas.microsoft.com/office/powerpoint/2010/main" spd="med">
    <p:wipe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5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2" y="6240921"/>
            <a:ext cx="573025" cy="573025"/>
          </a:xfrm>
          <a:prstGeom prst="rect">
            <a:avLst/>
          </a:prstGeom>
        </p:spPr>
      </p:pic>
    </p:spTree>
    <p:extLst>
      <p:ext uri="{BB962C8B-B14F-4D97-AF65-F5344CB8AC3E}">
        <p14:creationId xmlns:p14="http://schemas.microsoft.com/office/powerpoint/2010/main" val="342478623"/>
      </p:ext>
    </p:extLst>
  </p:cSld>
  <p:clrMapOvr>
    <a:masterClrMapping/>
  </p:clrMapOvr>
  <p:transition xmlns:p14="http://schemas.microsoft.com/office/powerpoint/2010/main" spd="med">
    <p:wipe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6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2" y="6240921"/>
            <a:ext cx="573025" cy="573025"/>
          </a:xfrm>
          <a:prstGeom prst="rect">
            <a:avLst/>
          </a:prstGeom>
        </p:spPr>
      </p:pic>
    </p:spTree>
    <p:extLst>
      <p:ext uri="{BB962C8B-B14F-4D97-AF65-F5344CB8AC3E}">
        <p14:creationId xmlns:p14="http://schemas.microsoft.com/office/powerpoint/2010/main" val="1234075024"/>
      </p:ext>
    </p:extLst>
  </p:cSld>
  <p:clrMapOvr>
    <a:masterClrMapping/>
  </p:clrMapOvr>
  <p:transition xmlns:p14="http://schemas.microsoft.com/office/powerpoint/2010/main" spd="med">
    <p:wipe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7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2" y="6240921"/>
            <a:ext cx="573025" cy="573025"/>
          </a:xfrm>
          <a:prstGeom prst="rect">
            <a:avLst/>
          </a:prstGeom>
        </p:spPr>
      </p:pic>
    </p:spTree>
    <p:extLst>
      <p:ext uri="{BB962C8B-B14F-4D97-AF65-F5344CB8AC3E}">
        <p14:creationId xmlns:p14="http://schemas.microsoft.com/office/powerpoint/2010/main" val="382125758"/>
      </p:ext>
    </p:extLst>
  </p:cSld>
  <p:clrMapOvr>
    <a:masterClrMapping/>
  </p:clrMapOvr>
  <p:transition xmlns:p14="http://schemas.microsoft.com/office/powerpoint/2010/main" spd="med">
    <p:wipe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8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fontAlgn="auto">
              <a:spcBef>
                <a:spcPts val="0"/>
              </a:spcBef>
              <a:spcAft>
                <a:spcPts val="0"/>
              </a:spcAft>
              <a:defRPr/>
            </a:pPr>
            <a:fld id="{32866644-C3F2-4F96-90E2-9D46AB5702DC}" type="slidenum">
              <a:rPr lang="en-US" sz="1000" smtClean="0">
                <a:solidFill>
                  <a:prstClr val="white">
                    <a:lumMod val="50000"/>
                  </a:prstClr>
                </a:solidFill>
                <a:latin typeface="Trebuchet MS" pitchFamily="34" charset="0"/>
                <a:ea typeface="+mn-ea"/>
                <a:cs typeface="+mn-cs"/>
              </a:rPr>
              <a:pPr fontAlgn="auto">
                <a:spcBef>
                  <a:spcPts val="0"/>
                </a:spcBef>
                <a:spcAft>
                  <a:spcPts val="0"/>
                </a:spcAft>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fontAlgn="auto"/>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2" y="6240921"/>
            <a:ext cx="573025" cy="573025"/>
          </a:xfrm>
          <a:prstGeom prst="rect">
            <a:avLst/>
          </a:prstGeom>
        </p:spPr>
      </p:pic>
    </p:spTree>
    <p:extLst>
      <p:ext uri="{BB962C8B-B14F-4D97-AF65-F5344CB8AC3E}">
        <p14:creationId xmlns:p14="http://schemas.microsoft.com/office/powerpoint/2010/main" val="3920111346"/>
      </p:ext>
    </p:extLst>
  </p:cSld>
  <p:clrMapOvr>
    <a:masterClrMapping/>
  </p:clrMapOvr>
  <p:transition xmlns:p14="http://schemas.microsoft.com/office/powerpoint/2010/main" spd="med">
    <p:wipe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39" y="6226697"/>
            <a:ext cx="573025" cy="573025"/>
          </a:xfrm>
          <a:prstGeom prst="rect">
            <a:avLst/>
          </a:prstGeom>
        </p:spPr>
      </p:pic>
      <p:sp>
        <p:nvSpPr>
          <p:cNvPr id="8" name="Slide Number Placeholder 5"/>
          <p:cNvSpPr>
            <a:spLocks noGrp="1"/>
          </p:cNvSpPr>
          <p:nvPr>
            <p:ph type="sldNum" sz="quarter" idx="4"/>
          </p:nvPr>
        </p:nvSpPr>
        <p:spPr>
          <a:xfrm>
            <a:off x="444517" y="6440506"/>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3947256116"/>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hdr="0" dt="0"/>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p:nvPr>
        </p:nvSpPr>
        <p:spPr>
          <a:xfrm>
            <a:off x="438150" y="2679492"/>
            <a:ext cx="5962650" cy="1006685"/>
          </a:xfrm>
        </p:spPr>
        <p:txBody>
          <a:bodyPr anchor="b" anchorCtr="0"/>
          <a:lstStyle>
            <a:lvl1pPr algn="l">
              <a:lnSpc>
                <a:spcPts val="4000"/>
              </a:lnSpc>
              <a:defRPr sz="3600" b="0" i="0" baseline="0" smtClean="0">
                <a:solidFill>
                  <a:schemeClr val="bg1"/>
                </a:solidFill>
                <a:latin typeface="Calibri" pitchFamily="34" charset="0"/>
                <a:ea typeface="Museo For Dell" pitchFamily="2" charset="0"/>
              </a:defRPr>
            </a:lvl1pPr>
          </a:lstStyle>
          <a:p>
            <a:r>
              <a:rPr lang="en-US" dirty="0" smtClean="0"/>
              <a:t>Click to edit Master title style</a:t>
            </a:r>
          </a:p>
        </p:txBody>
      </p:sp>
      <p:sp>
        <p:nvSpPr>
          <p:cNvPr id="361477" name="Text Placeholder 12"/>
          <p:cNvSpPr>
            <a:spLocks noGrp="1"/>
          </p:cNvSpPr>
          <p:nvPr>
            <p:ph type="subTitle" idx="1"/>
          </p:nvPr>
        </p:nvSpPr>
        <p:spPr>
          <a:xfrm>
            <a:off x="447691" y="4165392"/>
            <a:ext cx="5953125" cy="800101"/>
          </a:xfrm>
        </p:spPr>
        <p:txBody>
          <a:bodyPr lIns="0" tIns="0" rIns="0" bIns="0" anchor="t" anchorCtr="0">
            <a:normAutofit/>
          </a:bodyPr>
          <a:lstStyle>
            <a:lvl1pPr marL="0" indent="0" algn="l">
              <a:buFont typeface="Wingdings" pitchFamily="2" charset="2"/>
              <a:buNone/>
              <a:defRPr sz="2000" b="0" i="0" strike="noStrike" baseline="0" smtClean="0">
                <a:solidFill>
                  <a:schemeClr val="tx1"/>
                </a:solidFill>
                <a:latin typeface="Calibri" pitchFamily="34" charset="0"/>
                <a:ea typeface="Museo Sans For Dell" pitchFamily="2" charset="0"/>
              </a:defRPr>
            </a:lvl1pPr>
          </a:lstStyle>
          <a:p>
            <a:r>
              <a:rPr lang="en-US" dirty="0" smtClean="0"/>
              <a:t>Click to edit Master subtitle style</a:t>
            </a:r>
          </a:p>
        </p:txBody>
      </p:sp>
      <p:cxnSp>
        <p:nvCxnSpPr>
          <p:cNvPr id="8" name="Straight Connector 7"/>
          <p:cNvCxnSpPr/>
          <p:nvPr/>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sp>
        <p:nvSpPr>
          <p:cNvPr id="10" name="Rectangle 9"/>
          <p:cNvSpPr/>
          <p:nvPr userDrawn="1"/>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4" name="Rectangle 13"/>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9" name="Rectangle 18"/>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pic>
        <p:nvPicPr>
          <p:cNvPr id="11" name="Picture 10"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Tree>
    <p:extLst>
      <p:ext uri="{BB962C8B-B14F-4D97-AF65-F5344CB8AC3E}">
        <p14:creationId xmlns:p14="http://schemas.microsoft.com/office/powerpoint/2010/main" val="802195908"/>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1"/>
            <a:ext cx="6400800" cy="1752600"/>
          </a:xfrm>
        </p:spPr>
        <p:txBody>
          <a:bodyPr/>
          <a:lstStyle>
            <a:lvl1pPr marL="0" indent="0" algn="ctr">
              <a:buNone/>
              <a:defRPr>
                <a:solidFill>
                  <a:schemeClr val="tx1">
                    <a:tint val="75000"/>
                  </a:schemeClr>
                </a:solidFill>
              </a:defRPr>
            </a:lvl1pPr>
            <a:lvl2pPr marL="456867" indent="0" algn="ctr">
              <a:buNone/>
              <a:defRPr>
                <a:solidFill>
                  <a:schemeClr val="tx1">
                    <a:tint val="75000"/>
                  </a:schemeClr>
                </a:solidFill>
              </a:defRPr>
            </a:lvl2pPr>
            <a:lvl3pPr marL="913737" indent="0" algn="ctr">
              <a:buNone/>
              <a:defRPr>
                <a:solidFill>
                  <a:schemeClr val="tx1">
                    <a:tint val="75000"/>
                  </a:schemeClr>
                </a:solidFill>
              </a:defRPr>
            </a:lvl3pPr>
            <a:lvl4pPr marL="1370606" indent="0" algn="ctr">
              <a:buNone/>
              <a:defRPr>
                <a:solidFill>
                  <a:schemeClr val="tx1">
                    <a:tint val="75000"/>
                  </a:schemeClr>
                </a:solidFill>
              </a:defRPr>
            </a:lvl4pPr>
            <a:lvl5pPr marL="1827473" indent="0" algn="ctr">
              <a:buNone/>
              <a:defRPr>
                <a:solidFill>
                  <a:schemeClr val="tx1">
                    <a:tint val="75000"/>
                  </a:schemeClr>
                </a:solidFill>
              </a:defRPr>
            </a:lvl5pPr>
            <a:lvl6pPr marL="2284342" indent="0" algn="ctr">
              <a:buNone/>
              <a:defRPr>
                <a:solidFill>
                  <a:schemeClr val="tx1">
                    <a:tint val="75000"/>
                  </a:schemeClr>
                </a:solidFill>
              </a:defRPr>
            </a:lvl6pPr>
            <a:lvl7pPr marL="2741210" indent="0" algn="ctr">
              <a:buNone/>
              <a:defRPr>
                <a:solidFill>
                  <a:schemeClr val="tx1">
                    <a:tint val="75000"/>
                  </a:schemeClr>
                </a:solidFill>
              </a:defRPr>
            </a:lvl7pPr>
            <a:lvl8pPr marL="3198076" indent="0" algn="ctr">
              <a:buNone/>
              <a:defRPr>
                <a:solidFill>
                  <a:schemeClr val="tx1">
                    <a:tint val="75000"/>
                  </a:schemeClr>
                </a:solidFill>
              </a:defRPr>
            </a:lvl8pPr>
            <a:lvl9pPr marL="365494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2A9F985-91EE-0C40-B124-DDE88300EDEA}"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C4953CB4-3F06-E542-934C-7E6670388D94}" type="slidenum">
              <a:rPr lang="en-US"/>
              <a:pPr>
                <a:defRPr/>
              </a:pPr>
              <a:t>‹#›</a:t>
            </a:fld>
            <a:endParaRPr lang="en-US"/>
          </a:p>
        </p:txBody>
      </p:sp>
    </p:spTree>
    <p:extLst>
      <p:ext uri="{BB962C8B-B14F-4D97-AF65-F5344CB8AC3E}">
        <p14:creationId xmlns:p14="http://schemas.microsoft.com/office/powerpoint/2010/main" val="162322026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a:xfrm>
            <a:off x="425904" y="38100"/>
            <a:ext cx="8239126" cy="960120"/>
          </a:xfrm>
        </p:spPr>
        <p:txBody>
          <a:bodyPr wrap="square" anchor="b"/>
          <a:lstStyle>
            <a:lvl1pPr>
              <a:lnSpc>
                <a:spcPct val="90000"/>
              </a:lnSpc>
              <a:defRPr sz="3000" b="0" baseline="0">
                <a:solidFill>
                  <a:schemeClr val="bg1"/>
                </a:solidFill>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47675" y="1310654"/>
            <a:ext cx="8229600" cy="984885"/>
          </a:xfrm>
        </p:spPr>
        <p:txBody>
          <a:bodyPr lIns="0" tIns="0" rIns="0" bIns="0"/>
          <a:lstStyle>
            <a:lvl1pPr>
              <a:spcBef>
                <a:spcPts val="1600"/>
              </a:spcBef>
              <a:defRPr sz="2200" baseline="0">
                <a:solidFill>
                  <a:schemeClr val="bg2"/>
                </a:solidFill>
                <a:latin typeface="Calibri" pitchFamily="34" charset="0"/>
              </a:defRPr>
            </a:lvl1pPr>
            <a:lvl2pPr>
              <a:spcBef>
                <a:spcPts val="800"/>
              </a:spcBef>
              <a:buFont typeface="Museo Sans For Dell" pitchFamily="2" charset="0"/>
              <a:buChar char="–"/>
              <a:defRPr sz="1800">
                <a:solidFill>
                  <a:schemeClr val="bg2"/>
                </a:solidFill>
                <a:latin typeface="Calibri" pitchFamily="34" charset="0"/>
              </a:defRPr>
            </a:lvl2pPr>
            <a:lvl3pPr>
              <a:spcBef>
                <a:spcPts val="800"/>
              </a:spcBef>
              <a:defRPr sz="1600">
                <a:solidFill>
                  <a:schemeClr val="bg2"/>
                </a:solidFill>
                <a:latin typeface="Calibri" pitchFamily="34" charset="0"/>
              </a:defRPr>
            </a:lvl3pPr>
            <a:lvl4pPr>
              <a:spcBef>
                <a:spcPts val="800"/>
              </a:spcBef>
              <a:defRPr sz="1800">
                <a:solidFill>
                  <a:schemeClr val="bg2"/>
                </a:solidFill>
                <a:latin typeface="Museo Sans For Dell" pitchFamily="2" charset="0"/>
              </a:defRPr>
            </a:lvl4pPr>
            <a:lvl5pPr>
              <a:spcBef>
                <a:spcPts val="800"/>
              </a:spcBef>
              <a:defRPr sz="180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cxnSp>
        <p:nvCxnSpPr>
          <p:cNvPr id="20" name="Straight Connector 19"/>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4" name="Picture 13" descr="dell_gray_logo.png"/>
          <p:cNvPicPr>
            <a:picLocks noChangeAspect="1"/>
          </p:cNvPicPr>
          <p:nvPr userDrawn="1"/>
        </p:nvPicPr>
        <p:blipFill>
          <a:blip r:embed="rId2" cstate="print"/>
          <a:stretch>
            <a:fillRect/>
          </a:stretch>
        </p:blipFill>
        <p:spPr>
          <a:xfrm>
            <a:off x="8193041" y="6226698"/>
            <a:ext cx="573025" cy="573025"/>
          </a:xfrm>
          <a:prstGeom prst="rect">
            <a:avLst/>
          </a:prstGeom>
        </p:spPr>
      </p:pic>
      <p:sp>
        <p:nvSpPr>
          <p:cNvPr id="15"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
        <p:nvSpPr>
          <p:cNvPr id="16" name="Slide Number Placeholder 5"/>
          <p:cNvSpPr>
            <a:spLocks noGrp="1"/>
          </p:cNvSpPr>
          <p:nvPr>
            <p:ph type="sldNum" sz="quarter" idx="4"/>
          </p:nvPr>
        </p:nvSpPr>
        <p:spPr>
          <a:xfrm>
            <a:off x="444519" y="6440507"/>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Tree>
    <p:extLst>
      <p:ext uri="{BB962C8B-B14F-4D97-AF65-F5344CB8AC3E}">
        <p14:creationId xmlns:p14="http://schemas.microsoft.com/office/powerpoint/2010/main" val="3468687935"/>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hdr="0" dt="0"/>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wo_Column">
    <p:spTree>
      <p:nvGrpSpPr>
        <p:cNvPr id="1" name=""/>
        <p:cNvGrpSpPr/>
        <p:nvPr/>
      </p:nvGrpSpPr>
      <p:grpSpPr>
        <a:xfrm>
          <a:off x="0" y="0"/>
          <a:ext cx="0" cy="0"/>
          <a:chOff x="0" y="0"/>
          <a:chExt cx="0" cy="0"/>
        </a:xfrm>
      </p:grpSpPr>
      <p:sp>
        <p:nvSpPr>
          <p:cNvPr id="2" name="Title 1"/>
          <p:cNvSpPr>
            <a:spLocks noGrp="1"/>
          </p:cNvSpPr>
          <p:nvPr>
            <p:ph type="title"/>
          </p:nvPr>
        </p:nvSpPr>
        <p:spPr>
          <a:xfrm>
            <a:off x="425176" y="38100"/>
            <a:ext cx="8244842" cy="960120"/>
          </a:xfrm>
        </p:spPr>
        <p:txBody>
          <a:bodyPr anchor="b"/>
          <a:lstStyle>
            <a:lvl1pPr>
              <a:defRPr sz="3000" b="0" baseline="0">
                <a:solidFill>
                  <a:schemeClr val="bg1"/>
                </a:solidFill>
                <a:latin typeface="Calibri" pitchFamily="34" charset="0"/>
              </a:defRPr>
            </a:lvl1pPr>
          </a:lstStyle>
          <a:p>
            <a:r>
              <a:rPr lang="en-US" dirty="0" smtClean="0"/>
              <a:t>Click to edit Master title style</a:t>
            </a:r>
            <a:endParaRPr lang="en-US" dirty="0"/>
          </a:p>
        </p:txBody>
      </p:sp>
      <p:sp>
        <p:nvSpPr>
          <p:cNvPr id="12" name="Content Placeholder 2"/>
          <p:cNvSpPr>
            <a:spLocks noGrp="1"/>
          </p:cNvSpPr>
          <p:nvPr>
            <p:ph sz="half" idx="10"/>
          </p:nvPr>
        </p:nvSpPr>
        <p:spPr>
          <a:xfrm>
            <a:off x="4581526" y="1310654"/>
            <a:ext cx="4112532" cy="984885"/>
          </a:xfrm>
        </p:spPr>
        <p:txBody>
          <a:bodyPr wrap="square" lIns="0" tIns="0" rIns="0" bIns="0">
            <a:spAutoFit/>
          </a:bodyPr>
          <a:lstStyle>
            <a:lvl1pPr>
              <a:spcBef>
                <a:spcPts val="1600"/>
              </a:spcBef>
              <a:defRPr sz="2200" b="0">
                <a:solidFill>
                  <a:schemeClr val="bg2"/>
                </a:solidFill>
                <a:latin typeface="Calibri" pitchFamily="34" charset="0"/>
              </a:defRPr>
            </a:lvl1pPr>
            <a:lvl2pPr marL="574675" indent="-231775">
              <a:defRPr sz="1800" b="0">
                <a:solidFill>
                  <a:schemeClr val="bg2"/>
                </a:solidFill>
                <a:latin typeface="Calibri" pitchFamily="34" charset="0"/>
              </a:defRPr>
            </a:lvl2pPr>
            <a:lvl3pPr>
              <a:defRPr sz="1600" b="0">
                <a:solidFill>
                  <a:schemeClr val="bg2"/>
                </a:solidFill>
                <a:latin typeface="Calibri" pitchFamily="34"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Content Placeholder 2"/>
          <p:cNvSpPr>
            <a:spLocks noGrp="1"/>
          </p:cNvSpPr>
          <p:nvPr>
            <p:ph sz="half" idx="11"/>
          </p:nvPr>
        </p:nvSpPr>
        <p:spPr>
          <a:xfrm>
            <a:off x="449947" y="1310654"/>
            <a:ext cx="3926113" cy="984885"/>
          </a:xfrm>
        </p:spPr>
        <p:txBody>
          <a:bodyPr wrap="square" lIns="0" tIns="0" rIns="0" bIns="0">
            <a:spAutoFit/>
          </a:bodyPr>
          <a:lstStyle>
            <a:lvl1pPr>
              <a:spcBef>
                <a:spcPts val="1600"/>
              </a:spcBef>
              <a:defRPr sz="2200" b="0">
                <a:solidFill>
                  <a:schemeClr val="bg2"/>
                </a:solidFill>
                <a:latin typeface="Calibri" pitchFamily="34" charset="0"/>
              </a:defRPr>
            </a:lvl1pPr>
            <a:lvl2pPr marL="574675" indent="-231775">
              <a:defRPr sz="1800" b="0">
                <a:solidFill>
                  <a:schemeClr val="bg2"/>
                </a:solidFill>
                <a:latin typeface="Calibri" pitchFamily="34" charset="0"/>
              </a:defRPr>
            </a:lvl2pPr>
            <a:lvl3pPr>
              <a:defRPr sz="1600" b="0">
                <a:solidFill>
                  <a:schemeClr val="bg2"/>
                </a:solidFill>
                <a:latin typeface="Calibri" pitchFamily="34"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cxnSp>
        <p:nvCxnSpPr>
          <p:cNvPr id="14" name="Straight Connector 13"/>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25" name="Picture 24" descr="dell_gray_logo.png"/>
          <p:cNvPicPr>
            <a:picLocks noChangeAspect="1"/>
          </p:cNvPicPr>
          <p:nvPr userDrawn="1"/>
        </p:nvPicPr>
        <p:blipFill>
          <a:blip r:embed="rId2" cstate="print"/>
          <a:stretch>
            <a:fillRect/>
          </a:stretch>
        </p:blipFill>
        <p:spPr>
          <a:xfrm>
            <a:off x="8193041" y="6226698"/>
            <a:ext cx="573025" cy="573025"/>
          </a:xfrm>
          <a:prstGeom prst="rect">
            <a:avLst/>
          </a:prstGeom>
        </p:spPr>
      </p:pic>
      <p:sp>
        <p:nvSpPr>
          <p:cNvPr id="13" name="Slide Number Placeholder 5"/>
          <p:cNvSpPr>
            <a:spLocks noGrp="1"/>
          </p:cNvSpPr>
          <p:nvPr>
            <p:ph type="sldNum" sz="quarter" idx="4"/>
          </p:nvPr>
        </p:nvSpPr>
        <p:spPr>
          <a:xfrm>
            <a:off x="444519" y="6440507"/>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9"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709288008"/>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2" name="Title 1"/>
          <p:cNvSpPr>
            <a:spLocks noGrp="1"/>
          </p:cNvSpPr>
          <p:nvPr>
            <p:ph type="title"/>
          </p:nvPr>
        </p:nvSpPr>
        <p:spPr>
          <a:xfrm>
            <a:off x="428643" y="38100"/>
            <a:ext cx="8258175" cy="960120"/>
          </a:xfrm>
        </p:spPr>
        <p:txBody>
          <a:bodyPr anchor="b"/>
          <a:lstStyle>
            <a:lvl1pPr>
              <a:defRPr sz="3000" b="0" baseline="0">
                <a:solidFill>
                  <a:schemeClr val="bg1"/>
                </a:solidFill>
                <a:latin typeface="Calibri" pitchFamily="34" charset="0"/>
              </a:defRPr>
            </a:lvl1pPr>
          </a:lstStyle>
          <a:p>
            <a:r>
              <a:rPr lang="en-US" dirty="0" smtClean="0"/>
              <a:t>Click to edit Master title style</a:t>
            </a:r>
            <a:endParaRPr lang="en-US" dirty="0"/>
          </a:p>
        </p:txBody>
      </p:sp>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41" y="6226698"/>
            <a:ext cx="573025" cy="573025"/>
          </a:xfrm>
          <a:prstGeom prst="rect">
            <a:avLst/>
          </a:prstGeom>
        </p:spPr>
      </p:pic>
      <p:sp>
        <p:nvSpPr>
          <p:cNvPr id="9" name="Slide Number Placeholder 5"/>
          <p:cNvSpPr>
            <a:spLocks noGrp="1"/>
          </p:cNvSpPr>
          <p:nvPr>
            <p:ph type="sldNum" sz="quarter" idx="4"/>
          </p:nvPr>
        </p:nvSpPr>
        <p:spPr>
          <a:xfrm>
            <a:off x="444519" y="6440507"/>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7"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3645768407"/>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41" y="6226698"/>
            <a:ext cx="573025" cy="573025"/>
          </a:xfrm>
          <a:prstGeom prst="rect">
            <a:avLst/>
          </a:prstGeom>
        </p:spPr>
      </p:pic>
      <p:sp>
        <p:nvSpPr>
          <p:cNvPr id="8" name="Slide Number Placeholder 5"/>
          <p:cNvSpPr>
            <a:spLocks noGrp="1"/>
          </p:cNvSpPr>
          <p:nvPr>
            <p:ph type="sldNum" sz="quarter" idx="4"/>
          </p:nvPr>
        </p:nvSpPr>
        <p:spPr>
          <a:xfrm>
            <a:off x="444519" y="6440507"/>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2619144386"/>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hdr="0" dt="0"/>
</p:sldLayout>
</file>

<file path=ppt/slideLayouts/slideLayout1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3"/>
            <a:ext cx="4038600" cy="2298578"/>
          </a:xfrm>
        </p:spPr>
        <p:txBody>
          <a:bodyPr/>
          <a:lstStyle>
            <a:lvl1pPr>
              <a:defRPr sz="2800">
                <a:latin typeface="Calibri" pitchFamily="34" charset="0"/>
              </a:defRPr>
            </a:lvl1pPr>
            <a:lvl2pPr>
              <a:defRPr sz="2400">
                <a:latin typeface="Calibri" pitchFamily="34" charset="0"/>
              </a:defRPr>
            </a:lvl2pPr>
            <a:lvl3pPr>
              <a:defRPr sz="2000">
                <a:latin typeface="Calibri" pitchFamily="34" charset="0"/>
              </a:defRPr>
            </a:lvl3pPr>
            <a:lvl4pPr>
              <a:defRPr sz="1800">
                <a:latin typeface="Calibri" pitchFamily="34" charset="0"/>
              </a:defRPr>
            </a:lvl4pPr>
            <a:lvl5pPr>
              <a:defRPr sz="1800">
                <a:latin typeface="Calibr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3"/>
            <a:ext cx="4038600" cy="2298578"/>
          </a:xfrm>
        </p:spPr>
        <p:txBody>
          <a:bodyPr/>
          <a:lstStyle>
            <a:lvl1pPr>
              <a:defRPr sz="2800">
                <a:latin typeface="Calibri" pitchFamily="34" charset="0"/>
              </a:defRPr>
            </a:lvl1pPr>
            <a:lvl2pPr>
              <a:defRPr sz="2400">
                <a:latin typeface="Calibri" pitchFamily="34" charset="0"/>
              </a:defRPr>
            </a:lvl2pPr>
            <a:lvl3pPr>
              <a:defRPr sz="2000">
                <a:latin typeface="Calibri" pitchFamily="34" charset="0"/>
              </a:defRPr>
            </a:lvl3pPr>
            <a:lvl4pPr>
              <a:defRPr sz="1800">
                <a:latin typeface="Calibri" pitchFamily="34" charset="0"/>
              </a:defRPr>
            </a:lvl4pPr>
            <a:lvl5pPr>
              <a:defRPr sz="1800">
                <a:latin typeface="Calibr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69756335"/>
      </p:ext>
    </p:extLst>
  </p:cSld>
  <p:clrMapOvr>
    <a:masterClrMapping/>
  </p:clrMapOvr>
  <p:timing>
    <p:tnLst>
      <p:par>
        <p:cTn xmlns:p14="http://schemas.microsoft.com/office/powerpoint/2010/mai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Calibr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954015289"/>
      </p:ext>
    </p:extLst>
  </p:cSld>
  <p:clrMapOvr>
    <a:masterClrMapping/>
  </p:clrMapOvr>
  <p:timing>
    <p:tnLst>
      <p:par>
        <p:cTn xmlns:p14="http://schemas.microsoft.com/office/powerpoint/2010/mai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3"/>
            <a:ext cx="8229600" cy="168918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2595C4E-843D-F344-8BE0-52D20FCB9D4D}" type="datetimeFigureOut">
              <a:rPr lang="en-US" sz="2400">
                <a:solidFill>
                  <a:srgbClr val="444444"/>
                </a:solidFill>
                <a:ea typeface="+mn-ea"/>
                <a:cs typeface="+mn-cs"/>
              </a:rPr>
              <a:pPr/>
              <a:t>7/24/13</a:t>
            </a:fld>
            <a:endParaRPr lang="en-US" sz="2400">
              <a:solidFill>
                <a:srgbClr val="444444"/>
              </a:solidFill>
              <a:ea typeface="+mn-ea"/>
              <a:cs typeface="+mn-cs"/>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lvl1pPr>
              <a:defRPr>
                <a:latin typeface="Arial" pitchFamily="34" charset="0"/>
                <a:ea typeface="ＭＳ Ｐゴシック" pitchFamily="-107" charset="-128"/>
                <a:cs typeface="+mn-cs"/>
              </a:defRPr>
            </a:lvl1pPr>
          </a:lstStyle>
          <a:p>
            <a:pPr>
              <a:defRPr/>
            </a:pPr>
            <a:endParaRPr lang="en-US" sz="2400">
              <a:solidFill>
                <a:srgbClr val="444444"/>
              </a:solidFill>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4DE6931-BE8C-8F49-9639-712AC5612852}" type="slidenum">
              <a:rPr lang="en-US" sz="2400">
                <a:solidFill>
                  <a:srgbClr val="444444"/>
                </a:solidFill>
                <a:ea typeface="+mn-ea"/>
                <a:cs typeface="+mn-cs"/>
              </a:rPr>
              <a:pPr/>
              <a:t>‹#›</a:t>
            </a:fld>
            <a:endParaRPr lang="en-US" sz="2400">
              <a:solidFill>
                <a:srgbClr val="444444"/>
              </a:solidFill>
              <a:ea typeface="+mn-ea"/>
              <a:cs typeface="+mn-cs"/>
            </a:endParaRPr>
          </a:p>
        </p:txBody>
      </p:sp>
    </p:spTree>
    <p:extLst>
      <p:ext uri="{BB962C8B-B14F-4D97-AF65-F5344CB8AC3E}">
        <p14:creationId xmlns:p14="http://schemas.microsoft.com/office/powerpoint/2010/main" val="410967927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fontAlgn="auto">
              <a:spcBef>
                <a:spcPts val="0"/>
              </a:spcBef>
              <a:spcAft>
                <a:spcPts val="0"/>
              </a:spcAft>
              <a:defRPr/>
            </a:pPr>
            <a:fld id="{32866644-C3F2-4F96-90E2-9D46AB5702DC}" type="slidenum">
              <a:rPr lang="en-US" sz="1000" smtClean="0">
                <a:solidFill>
                  <a:prstClr val="white">
                    <a:lumMod val="50000"/>
                  </a:prstClr>
                </a:solidFill>
                <a:latin typeface="Trebuchet MS" pitchFamily="34" charset="0"/>
                <a:ea typeface="+mn-ea"/>
                <a:cs typeface="+mn-cs"/>
              </a:rPr>
              <a:pPr fontAlgn="auto">
                <a:spcBef>
                  <a:spcPts val="0"/>
                </a:spcBef>
                <a:spcAft>
                  <a:spcPts val="0"/>
                </a:spcAft>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fontAlgn="auto"/>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4" y="6240922"/>
            <a:ext cx="573025" cy="573025"/>
          </a:xfrm>
          <a:prstGeom prst="rect">
            <a:avLst/>
          </a:prstGeom>
        </p:spPr>
      </p:pic>
    </p:spTree>
    <p:extLst>
      <p:ext uri="{BB962C8B-B14F-4D97-AF65-F5344CB8AC3E}">
        <p14:creationId xmlns:p14="http://schemas.microsoft.com/office/powerpoint/2010/main" val="2302577818"/>
      </p:ext>
    </p:extLst>
  </p:cSld>
  <p:clrMapOvr>
    <a:masterClrMapping/>
  </p:clrMapOvr>
  <p:transition xmlns:p14="http://schemas.microsoft.com/office/powerpoint/2010/main" spd="med">
    <p:wipe dir="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361477" name="Text Placeholder 12"/>
          <p:cNvSpPr>
            <a:spLocks noGrp="1"/>
          </p:cNvSpPr>
          <p:nvPr>
            <p:ph type="subTitle" idx="1"/>
          </p:nvPr>
        </p:nvSpPr>
        <p:spPr>
          <a:xfrm>
            <a:off x="447691" y="4165392"/>
            <a:ext cx="5953125" cy="800101"/>
          </a:xfrm>
        </p:spPr>
        <p:txBody>
          <a:bodyPr lIns="0" tIns="0" rIns="0" bIns="0" anchor="t" anchorCtr="0">
            <a:normAutofit/>
          </a:bodyPr>
          <a:lstStyle>
            <a:lvl1pPr marL="0" indent="0" algn="l">
              <a:buFont typeface="Wingdings" pitchFamily="2" charset="2"/>
              <a:buNone/>
              <a:defRPr sz="2000" b="0" i="0" smtClean="0">
                <a:solidFill>
                  <a:schemeClr val="tx1"/>
                </a:solidFill>
                <a:latin typeface="Museo Sans For Dell" pitchFamily="2" charset="0"/>
                <a:ea typeface="Museo Sans For Dell" pitchFamily="2" charset="0"/>
              </a:defRPr>
            </a:lvl1pPr>
          </a:lstStyle>
          <a:p>
            <a:r>
              <a:rPr lang="en-US" smtClean="0"/>
              <a:t>Click to edit Master subtitle style</a:t>
            </a:r>
            <a:endParaRPr lang="en-US" dirty="0" smtClean="0"/>
          </a:p>
        </p:txBody>
      </p:sp>
      <p:cxnSp>
        <p:nvCxnSpPr>
          <p:cNvPr id="8" name="Straight Connector 7"/>
          <p:cNvCxnSpPr/>
          <p:nvPr/>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sp>
        <p:nvSpPr>
          <p:cNvPr id="10" name="Rectangle 9"/>
          <p:cNvSpPr/>
          <p:nvPr userDrawn="1"/>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4" name="Rectangle 13"/>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9" name="Rectangle 18"/>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pic>
        <p:nvPicPr>
          <p:cNvPr id="11" name="Picture 10"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
        <p:nvSpPr>
          <p:cNvPr id="12" name="Title 1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0237998"/>
      </p:ext>
    </p:extLst>
  </p:cSld>
  <p:clrMapOvr>
    <a:masterClrMapping/>
  </p:clrMapOvr>
  <p:transition xmlns:p14="http://schemas.microsoft.com/office/powerpoint/2010/main" spd="med">
    <p:wipe dir="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52" y="6226702"/>
            <a:ext cx="573025" cy="573025"/>
          </a:xfrm>
          <a:prstGeom prst="rect">
            <a:avLst/>
          </a:prstGeom>
        </p:spPr>
      </p:pic>
      <p:sp>
        <p:nvSpPr>
          <p:cNvPr id="8" name="Slide Number Placeholder 5"/>
          <p:cNvSpPr>
            <a:spLocks noGrp="1"/>
          </p:cNvSpPr>
          <p:nvPr>
            <p:ph type="sldNum" sz="quarter" idx="4"/>
          </p:nvPr>
        </p:nvSpPr>
        <p:spPr>
          <a:xfrm>
            <a:off x="444524" y="6440511"/>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smtClean="0">
                <a:solidFill>
                  <a:srgbClr val="AAAAAA"/>
                </a:solidFill>
                <a:ea typeface="+mn-ea"/>
                <a:cs typeface="+mn-cs"/>
              </a:rPr>
              <a:t>Dell Confidential</a:t>
            </a:r>
            <a:endParaRPr lang="en-US" dirty="0">
              <a:solidFill>
                <a:srgbClr val="AAAAAA"/>
              </a:solidFill>
              <a:ea typeface="+mn-ea"/>
              <a:cs typeface="+mn-cs"/>
            </a:endParaRPr>
          </a:p>
        </p:txBody>
      </p:sp>
    </p:spTree>
    <p:extLst>
      <p:ext uri="{BB962C8B-B14F-4D97-AF65-F5344CB8AC3E}">
        <p14:creationId xmlns:p14="http://schemas.microsoft.com/office/powerpoint/2010/main" val="380310046"/>
      </p:ext>
    </p:extLst>
  </p:cSld>
  <p:clrMapOvr>
    <a:masterClrMapping/>
  </p:clrMapOvr>
  <p:transition xmlns:p14="http://schemas.microsoft.com/office/powerpoint/2010/mai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F319AA5-8DD7-6947-AF58-BE553D624141}"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85FC5E7B-E74F-7D4A-8D32-8284B2005E9C}" type="slidenum">
              <a:rPr lang="en-US"/>
              <a:pPr>
                <a:defRPr/>
              </a:pPr>
              <a:t>‹#›</a:t>
            </a:fld>
            <a:endParaRPr lang="en-US"/>
          </a:p>
        </p:txBody>
      </p:sp>
    </p:spTree>
    <p:extLst>
      <p:ext uri="{BB962C8B-B14F-4D97-AF65-F5344CB8AC3E}">
        <p14:creationId xmlns:p14="http://schemas.microsoft.com/office/powerpoint/2010/main" val="24436529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cxnSp>
        <p:nvCxnSpPr>
          <p:cNvPr id="5" name="Straight Connector 4"/>
          <p:cNvCxnSpPr/>
          <p:nvPr userDrawn="1"/>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userDrawn="1"/>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pic>
        <p:nvPicPr>
          <p:cNvPr id="7" name="Picture 6"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Tree>
    <p:extLst>
      <p:ext uri="{BB962C8B-B14F-4D97-AF65-F5344CB8AC3E}">
        <p14:creationId xmlns:p14="http://schemas.microsoft.com/office/powerpoint/2010/main" val="183580177"/>
      </p:ext>
    </p:extLst>
  </p:cSld>
  <p:clrMapOvr>
    <a:masterClrMapping/>
  </p:clrMapOvr>
  <p:transition xmlns:p14="http://schemas.microsoft.com/office/powerpoint/2010/main" spd="med">
    <p:wipe dir="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3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4" y="6240922"/>
            <a:ext cx="573025" cy="573025"/>
          </a:xfrm>
          <a:prstGeom prst="rect">
            <a:avLst/>
          </a:prstGeom>
        </p:spPr>
      </p:pic>
    </p:spTree>
    <p:extLst>
      <p:ext uri="{BB962C8B-B14F-4D97-AF65-F5344CB8AC3E}">
        <p14:creationId xmlns:p14="http://schemas.microsoft.com/office/powerpoint/2010/main" val="2111785376"/>
      </p:ext>
    </p:extLst>
  </p:cSld>
  <p:clrMapOvr>
    <a:masterClrMapping/>
  </p:clrMapOvr>
  <p:transition xmlns:p14="http://schemas.microsoft.com/office/powerpoint/2010/main" spd="med">
    <p:wipe dir="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4_Title_Only">
    <p:spTree>
      <p:nvGrpSpPr>
        <p:cNvPr id="1" name=""/>
        <p:cNvGrpSpPr/>
        <p:nvPr/>
      </p:nvGrpSpPr>
      <p:grpSpPr>
        <a:xfrm>
          <a:off x="0" y="0"/>
          <a:ext cx="0" cy="0"/>
          <a:chOff x="0" y="0"/>
          <a:chExt cx="0" cy="0"/>
        </a:xfrm>
      </p:grpSpPr>
      <p:cxnSp>
        <p:nvCxnSpPr>
          <p:cNvPr id="18" name="Straight Connector 17"/>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sp>
        <p:nvSpPr>
          <p:cNvPr id="9" name="Slide Number Placeholder 5"/>
          <p:cNvSpPr>
            <a:spLocks noGrp="1"/>
          </p:cNvSpPr>
          <p:nvPr>
            <p:ph type="sldNum" sz="quarter" idx="4"/>
          </p:nvPr>
        </p:nvSpPr>
        <p:spPr>
          <a:xfrm>
            <a:off x="439764" y="6431546"/>
            <a:ext cx="260349" cy="152399"/>
          </a:xfrm>
          <a:prstGeom prst="rect">
            <a:avLst/>
          </a:prstGeom>
        </p:spPr>
        <p:txBody>
          <a:bodyPr vert="horz" lIns="0" tIns="0" rIns="91440" bIns="0" rtlCol="0" anchor="ctr"/>
          <a:lstStyle>
            <a:lvl1pPr algn="l">
              <a:defRPr sz="900">
                <a:solidFill>
                  <a:schemeClr val="bg2">
                    <a:lumMod val="60000"/>
                    <a:lumOff val="40000"/>
                  </a:schemeClr>
                </a:solidFill>
                <a:latin typeface="Museo Sans For Dell" pitchFamily="2" charset="0"/>
              </a:defRPr>
            </a:lvl1pPr>
          </a:lstStyle>
          <a:p>
            <a:fld id="{DBD5246C-868F-410A-AE52-FE248EDADC46}" type="slidenum">
              <a:rPr lang="en-US" smtClean="0">
                <a:solidFill>
                  <a:srgbClr val="000000">
                    <a:lumMod val="60000"/>
                    <a:lumOff val="40000"/>
                  </a:srgbClr>
                </a:solidFill>
                <a:ea typeface="+mn-ea"/>
                <a:cs typeface="+mn-cs"/>
              </a:rPr>
              <a:pPr/>
              <a:t>‹#›</a:t>
            </a:fld>
            <a:endParaRPr lang="en-US" dirty="0">
              <a:solidFill>
                <a:srgbClr val="000000">
                  <a:lumMod val="60000"/>
                  <a:lumOff val="40000"/>
                </a:srgbClr>
              </a:solidFill>
              <a:ea typeface="+mn-ea"/>
              <a:cs typeface="+mn-cs"/>
            </a:endParaRPr>
          </a:p>
        </p:txBody>
      </p:sp>
      <p:sp>
        <p:nvSpPr>
          <p:cNvPr id="10" name="Title 1"/>
          <p:cNvSpPr>
            <a:spLocks noGrp="1"/>
          </p:cNvSpPr>
          <p:nvPr>
            <p:ph type="title" hasCustomPrompt="1"/>
          </p:nvPr>
        </p:nvSpPr>
        <p:spPr>
          <a:xfrm>
            <a:off x="425904" y="261563"/>
            <a:ext cx="8239126" cy="853560"/>
          </a:xfrm>
          <a:prstGeom prst="rect">
            <a:avLst/>
          </a:prstGeo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style</a:t>
            </a:r>
            <a:br>
              <a:rPr lang="en-US" dirty="0" smtClean="0"/>
            </a:br>
            <a:endParaRPr lang="en-US" dirty="0"/>
          </a:p>
        </p:txBody>
      </p:sp>
      <p:sp>
        <p:nvSpPr>
          <p:cNvPr id="11" name="Date Placeholder 8"/>
          <p:cNvSpPr>
            <a:spLocks noGrp="1"/>
          </p:cNvSpPr>
          <p:nvPr>
            <p:ph type="dt" sz="half" idx="2"/>
          </p:nvPr>
        </p:nvSpPr>
        <p:spPr>
          <a:xfrm>
            <a:off x="766356" y="6425199"/>
            <a:ext cx="914401" cy="152399"/>
          </a:xfrm>
          <a:prstGeom prst="rect">
            <a:avLst/>
          </a:prstGeom>
        </p:spPr>
        <p:txBody>
          <a:bodyPr vert="horz" lIns="0" tIns="0" rIns="0" bIns="0" rtlCol="0" anchor="ctr"/>
          <a:lstStyle>
            <a:lvl1pPr algn="l" rtl="0" fontAlgn="base">
              <a:spcBef>
                <a:spcPct val="0"/>
              </a:spcBef>
              <a:spcAft>
                <a:spcPct val="0"/>
              </a:spcAft>
              <a:defRPr lang="en-US" sz="1000" kern="1200" smtClean="0">
                <a:solidFill>
                  <a:schemeClr val="bg2">
                    <a:lumMod val="60000"/>
                    <a:lumOff val="40000"/>
                  </a:schemeClr>
                </a:solidFill>
                <a:latin typeface="Museo Sans For Dell" pitchFamily="2" charset="0"/>
                <a:ea typeface="+mn-ea"/>
                <a:cs typeface="+mn-cs"/>
              </a:defRPr>
            </a:lvl1pPr>
          </a:lstStyle>
          <a:p>
            <a:fld id="{884A1342-73AE-4C41-B625-237DED109EB4}" type="datetime1">
              <a:rPr lang="en-US">
                <a:solidFill>
                  <a:srgbClr val="000000">
                    <a:lumMod val="60000"/>
                    <a:lumOff val="40000"/>
                  </a:srgbClr>
                </a:solidFill>
              </a:rPr>
              <a:pPr/>
              <a:t>7/24/13</a:t>
            </a:fld>
            <a:endParaRPr dirty="0">
              <a:solidFill>
                <a:srgbClr val="000000">
                  <a:lumMod val="60000"/>
                  <a:lumOff val="40000"/>
                </a:srgbClr>
              </a:solidFill>
            </a:endParaRPr>
          </a:p>
        </p:txBody>
      </p:sp>
    </p:spTree>
    <p:extLst>
      <p:ext uri="{BB962C8B-B14F-4D97-AF65-F5344CB8AC3E}">
        <p14:creationId xmlns:p14="http://schemas.microsoft.com/office/powerpoint/2010/main" val="110946967"/>
      </p:ext>
    </p:extLst>
  </p:cSld>
  <p:clrMapOvr>
    <a:masterClrMapping/>
  </p:clrMapOvr>
  <p:transition xmlns:p14="http://schemas.microsoft.com/office/powerpoint/2010/main" spd="med">
    <p:wipe dir="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5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4" y="6240922"/>
            <a:ext cx="573025" cy="573025"/>
          </a:xfrm>
          <a:prstGeom prst="rect">
            <a:avLst/>
          </a:prstGeom>
        </p:spPr>
      </p:pic>
    </p:spTree>
    <p:extLst>
      <p:ext uri="{BB962C8B-B14F-4D97-AF65-F5344CB8AC3E}">
        <p14:creationId xmlns:p14="http://schemas.microsoft.com/office/powerpoint/2010/main" val="3730519900"/>
      </p:ext>
    </p:extLst>
  </p:cSld>
  <p:clrMapOvr>
    <a:masterClrMapping/>
  </p:clrMapOvr>
  <p:transition xmlns:p14="http://schemas.microsoft.com/office/powerpoint/2010/main" spd="med">
    <p:wipe dir="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6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4" y="6240922"/>
            <a:ext cx="573025" cy="573025"/>
          </a:xfrm>
          <a:prstGeom prst="rect">
            <a:avLst/>
          </a:prstGeom>
        </p:spPr>
      </p:pic>
    </p:spTree>
    <p:extLst>
      <p:ext uri="{BB962C8B-B14F-4D97-AF65-F5344CB8AC3E}">
        <p14:creationId xmlns:p14="http://schemas.microsoft.com/office/powerpoint/2010/main" val="2623306688"/>
      </p:ext>
    </p:extLst>
  </p:cSld>
  <p:clrMapOvr>
    <a:masterClrMapping/>
  </p:clrMapOvr>
  <p:transition xmlns:p14="http://schemas.microsoft.com/office/powerpoint/2010/main" spd="med">
    <p:wipe dir="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7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4" y="6240922"/>
            <a:ext cx="573025" cy="573025"/>
          </a:xfrm>
          <a:prstGeom prst="rect">
            <a:avLst/>
          </a:prstGeom>
        </p:spPr>
      </p:pic>
    </p:spTree>
    <p:extLst>
      <p:ext uri="{BB962C8B-B14F-4D97-AF65-F5344CB8AC3E}">
        <p14:creationId xmlns:p14="http://schemas.microsoft.com/office/powerpoint/2010/main" val="1305526132"/>
      </p:ext>
    </p:extLst>
  </p:cSld>
  <p:clrMapOvr>
    <a:masterClrMapping/>
  </p:clrMapOvr>
  <p:transition xmlns:p14="http://schemas.microsoft.com/office/powerpoint/2010/main" spd="med">
    <p:wipe dir="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8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fontAlgn="auto">
              <a:spcBef>
                <a:spcPts val="0"/>
              </a:spcBef>
              <a:spcAft>
                <a:spcPts val="0"/>
              </a:spcAft>
              <a:defRPr/>
            </a:pPr>
            <a:fld id="{32866644-C3F2-4F96-90E2-9D46AB5702DC}" type="slidenum">
              <a:rPr lang="en-US" sz="1000" smtClean="0">
                <a:solidFill>
                  <a:prstClr val="white">
                    <a:lumMod val="50000"/>
                  </a:prstClr>
                </a:solidFill>
                <a:latin typeface="Trebuchet MS" pitchFamily="34" charset="0"/>
                <a:ea typeface="+mn-ea"/>
                <a:cs typeface="+mn-cs"/>
              </a:rPr>
              <a:pPr fontAlgn="auto">
                <a:spcBef>
                  <a:spcPts val="0"/>
                </a:spcBef>
                <a:spcAft>
                  <a:spcPts val="0"/>
                </a:spcAft>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fontAlgn="auto"/>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4" y="6240922"/>
            <a:ext cx="573025" cy="573025"/>
          </a:xfrm>
          <a:prstGeom prst="rect">
            <a:avLst/>
          </a:prstGeom>
        </p:spPr>
      </p:pic>
    </p:spTree>
    <p:extLst>
      <p:ext uri="{BB962C8B-B14F-4D97-AF65-F5344CB8AC3E}">
        <p14:creationId xmlns:p14="http://schemas.microsoft.com/office/powerpoint/2010/main" val="1448093664"/>
      </p:ext>
    </p:extLst>
  </p:cSld>
  <p:clrMapOvr>
    <a:masterClrMapping/>
  </p:clrMapOvr>
  <p:transition xmlns:p14="http://schemas.microsoft.com/office/powerpoint/2010/main" spd="med">
    <p:wipe dir="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41" y="6226698"/>
            <a:ext cx="573025" cy="573025"/>
          </a:xfrm>
          <a:prstGeom prst="rect">
            <a:avLst/>
          </a:prstGeom>
        </p:spPr>
      </p:pic>
      <p:sp>
        <p:nvSpPr>
          <p:cNvPr id="8" name="Slide Number Placeholder 5"/>
          <p:cNvSpPr>
            <a:spLocks noGrp="1"/>
          </p:cNvSpPr>
          <p:nvPr>
            <p:ph type="sldNum" sz="quarter" idx="4"/>
          </p:nvPr>
        </p:nvSpPr>
        <p:spPr>
          <a:xfrm>
            <a:off x="444519" y="6440507"/>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2002133689"/>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hf hdr="0" dt="0"/>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5028192"/>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4"/>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5" name="Footer Placeholder 4"/>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Slide Number Placeholder 5"/>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A4298195-18BE-4E2E-A0CF-C0466AE4793C}"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1655680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9"/>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solidFill>
                  <a:schemeClr val="tx1">
                    <a:tint val="75000"/>
                  </a:schemeClr>
                </a:solidFill>
              </a:defRPr>
            </a:lvl1pPr>
            <a:lvl2pPr marL="456867" indent="0">
              <a:buNone/>
              <a:defRPr sz="1800">
                <a:solidFill>
                  <a:schemeClr val="tx1">
                    <a:tint val="75000"/>
                  </a:schemeClr>
                </a:solidFill>
              </a:defRPr>
            </a:lvl2pPr>
            <a:lvl3pPr marL="913737" indent="0">
              <a:buNone/>
              <a:defRPr sz="1600">
                <a:solidFill>
                  <a:schemeClr val="tx1">
                    <a:tint val="75000"/>
                  </a:schemeClr>
                </a:solidFill>
              </a:defRPr>
            </a:lvl3pPr>
            <a:lvl4pPr marL="1370606" indent="0">
              <a:buNone/>
              <a:defRPr sz="1400">
                <a:solidFill>
                  <a:schemeClr val="tx1">
                    <a:tint val="75000"/>
                  </a:schemeClr>
                </a:solidFill>
              </a:defRPr>
            </a:lvl4pPr>
            <a:lvl5pPr marL="1827473" indent="0">
              <a:buNone/>
              <a:defRPr sz="1400">
                <a:solidFill>
                  <a:schemeClr val="tx1">
                    <a:tint val="75000"/>
                  </a:schemeClr>
                </a:solidFill>
              </a:defRPr>
            </a:lvl5pPr>
            <a:lvl6pPr marL="2284342" indent="0">
              <a:buNone/>
              <a:defRPr sz="1400">
                <a:solidFill>
                  <a:schemeClr val="tx1">
                    <a:tint val="75000"/>
                  </a:schemeClr>
                </a:solidFill>
              </a:defRPr>
            </a:lvl6pPr>
            <a:lvl7pPr marL="2741210" indent="0">
              <a:buNone/>
              <a:defRPr sz="1400">
                <a:solidFill>
                  <a:schemeClr val="tx1">
                    <a:tint val="75000"/>
                  </a:schemeClr>
                </a:solidFill>
              </a:defRPr>
            </a:lvl7pPr>
            <a:lvl8pPr marL="3198076" indent="0">
              <a:buNone/>
              <a:defRPr sz="1400">
                <a:solidFill>
                  <a:schemeClr val="tx1">
                    <a:tint val="75000"/>
                  </a:schemeClr>
                </a:solidFill>
              </a:defRPr>
            </a:lvl8pPr>
            <a:lvl9pPr marL="3654946"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14386E5-5AB0-414C-9D23-4B4F6F4F765C}"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43DF5157-A976-4846-9215-B4C30970F076}" type="slidenum">
              <a:rPr lang="en-US"/>
              <a:pPr>
                <a:defRPr/>
              </a:pPr>
              <a:t>‹#›</a:t>
            </a:fld>
            <a:endParaRPr lang="en-US"/>
          </a:p>
        </p:txBody>
      </p:sp>
    </p:spTree>
    <p:extLst>
      <p:ext uri="{BB962C8B-B14F-4D97-AF65-F5344CB8AC3E}">
        <p14:creationId xmlns:p14="http://schemas.microsoft.com/office/powerpoint/2010/main" val="374088443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85800" y="1981200"/>
            <a:ext cx="77724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5" name="Footer Placeholder 4"/>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Slide Number Placeholder 5"/>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B2BD6E64-81C0-4448-95D6-FDBA5D1BF851}"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411683660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5" name="Footer Placeholder 4"/>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Slide Number Placeholder 5"/>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5F4162CA-099F-4655-9DAB-E92E8068EF4A}"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139926767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7" name="Slide Number Placeholder 6"/>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D3F10553-DF2D-401A-8D02-4CF1603A6B04}"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164553597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8" name="Footer Placeholder 7"/>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9" name="Slide Number Placeholder 8"/>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36D74FBB-C354-40C4-BBA3-39FC01A2FEFC}"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293662000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4" name="Footer Placeholder 3"/>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5" name="Slide Number Placeholder 4"/>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9CC82670-B6E0-4474-9267-71804DDC1BF6}"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140236456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9"/>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435104"/>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7" name="Slide Number Placeholder 6"/>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2CF1B24C-E7E0-443D-8047-561A6AE8E5B1}"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99664052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55"/>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7" name="Slide Number Placeholder 6"/>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06267ECA-783E-40D0-9A34-39466AF7539B}"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394872998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981200"/>
            <a:ext cx="7772400" cy="41148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5" name="Footer Placeholder 4"/>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Slide Number Placeholder 5"/>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7C425D89-0CE8-432F-A0BC-DADDC404A9B6}"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54183053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5" name="Footer Placeholder 4"/>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endParaRPr lang="en-US" dirty="0">
              <a:solidFill>
                <a:prstClr val="black"/>
              </a:solidFill>
              <a:latin typeface="Arial"/>
              <a:cs typeface="ＭＳ Ｐゴシック"/>
            </a:endParaRPr>
          </a:p>
        </p:txBody>
      </p:sp>
      <p:sp>
        <p:nvSpPr>
          <p:cNvPr id="6" name="Slide Number Placeholder 5"/>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ea typeface="ＭＳ Ｐゴシック" pitchFamily="-110" charset="-128"/>
                <a:cs typeface="+mn-cs"/>
              </a:defRPr>
            </a:lvl1pPr>
          </a:lstStyle>
          <a:p>
            <a:pPr>
              <a:defRPr/>
            </a:pPr>
            <a:fld id="{D1D7B19F-DBC2-4670-8238-94C8FC0FDCE6}" type="slidenum">
              <a:rPr lang="en-US" smtClean="0">
                <a:solidFill>
                  <a:prstClr val="black"/>
                </a:solidFill>
                <a:latin typeface="Arial"/>
                <a:cs typeface="ＭＳ Ｐゴシック"/>
              </a:rPr>
              <a:pPr>
                <a:defRPr/>
              </a:pPr>
              <a:t>‹#›</a:t>
            </a:fld>
            <a:endParaRPr lang="en-US" dirty="0">
              <a:solidFill>
                <a:prstClr val="black"/>
              </a:solidFill>
              <a:latin typeface="Arial"/>
              <a:cs typeface="ＭＳ Ｐゴシック"/>
            </a:endParaRPr>
          </a:p>
        </p:txBody>
      </p:sp>
    </p:spTree>
    <p:extLst>
      <p:ext uri="{BB962C8B-B14F-4D97-AF65-F5344CB8AC3E}">
        <p14:creationId xmlns:p14="http://schemas.microsoft.com/office/powerpoint/2010/main" val="37472338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vert="horz"/>
          <a:lstStyle/>
          <a:p>
            <a:r>
              <a:rPr lang="en-US" smtClean="0"/>
              <a:t>Click to edit Master title style</a:t>
            </a:r>
            <a:endParaRPr lang="en-US"/>
          </a:p>
        </p:txBody>
      </p:sp>
      <p:sp>
        <p:nvSpPr>
          <p:cNvPr id="3" name="Chart Placeholder 2"/>
          <p:cNvSpPr>
            <a:spLocks noGrp="1"/>
          </p:cNvSpPr>
          <p:nvPr>
            <p:ph type="chart" idx="1"/>
          </p:nvPr>
        </p:nvSpPr>
        <p:spPr>
          <a:xfrm>
            <a:off x="457200" y="1600201"/>
            <a:ext cx="8229600" cy="4525963"/>
          </a:xfrm>
          <a:prstGeom prst="rect">
            <a:avLst/>
          </a:prstGeom>
        </p:spPr>
        <p:txBody>
          <a:bodyPr vert="horz"/>
          <a:lstStyle/>
          <a:p>
            <a:pPr lvl="0"/>
            <a:r>
              <a:rPr lang="en-US" noProof="0" dirty="0" smtClean="0"/>
              <a:t>Click icon to add chart</a:t>
            </a:r>
          </a:p>
        </p:txBody>
      </p:sp>
    </p:spTree>
    <p:extLst>
      <p:ext uri="{BB962C8B-B14F-4D97-AF65-F5344CB8AC3E}">
        <p14:creationId xmlns:p14="http://schemas.microsoft.com/office/powerpoint/2010/main" val="3545143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AE31E46-2358-A041-B4F4-D35269657BF5}"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4CFB12EF-09FE-9D48-A33C-388BDDA28E0E}" type="slidenum">
              <a:rPr lang="en-US"/>
              <a:pPr>
                <a:defRPr/>
              </a:pPr>
              <a:t>‹#›</a:t>
            </a:fld>
            <a:endParaRPr lang="en-US"/>
          </a:p>
        </p:txBody>
      </p:sp>
    </p:spTree>
    <p:extLst>
      <p:ext uri="{BB962C8B-B14F-4D97-AF65-F5344CB8AC3E}">
        <p14:creationId xmlns:p14="http://schemas.microsoft.com/office/powerpoint/2010/main" val="6454817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815991" y="406400"/>
            <a:ext cx="764222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eaLnBrk="0" hangingPunct="0">
              <a:defRPr/>
            </a:pPr>
            <a:endParaRPr lang="en-US" dirty="0">
              <a:solidFill>
                <a:prstClr val="black"/>
              </a:solidFill>
              <a:latin typeface="Arial"/>
              <a:ea typeface="ＭＳ Ｐゴシック"/>
              <a:cs typeface="ＭＳ Ｐゴシック"/>
            </a:endParaRPr>
          </a:p>
        </p:txBody>
      </p:sp>
      <p:sp>
        <p:nvSpPr>
          <p:cNvPr id="8"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eaLnBrk="0" hangingPunct="0">
              <a:defRPr/>
            </a:pPr>
            <a:endParaRPr lang="en-US" dirty="0">
              <a:solidFill>
                <a:prstClr val="black"/>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eaLnBrk="0" hangingPunct="0">
              <a:defRPr/>
            </a:pPr>
            <a:fld id="{AE168B57-A040-4BEF-8F3E-DC11F487EEE7}" type="slidenum">
              <a:rPr lang="en-US">
                <a:solidFill>
                  <a:prstClr val="black"/>
                </a:solidFill>
                <a:latin typeface="Arial"/>
                <a:ea typeface="ＭＳ Ｐゴシック"/>
                <a:cs typeface="ＭＳ Ｐゴシック"/>
              </a:rPr>
              <a:pPr eaLnBrk="0" hangingPunct="0">
                <a:defRPr/>
              </a:pPr>
              <a:t>‹#›</a:t>
            </a:fld>
            <a:endParaRPr lang="en-US" dirty="0">
              <a:solidFill>
                <a:prstClr val="black"/>
              </a:solidFill>
              <a:latin typeface="Arial"/>
              <a:ea typeface="ＭＳ Ｐゴシック"/>
              <a:cs typeface="ＭＳ Ｐゴシック"/>
            </a:endParaRPr>
          </a:p>
        </p:txBody>
      </p:sp>
    </p:spTree>
    <p:extLst>
      <p:ext uri="{BB962C8B-B14F-4D97-AF65-F5344CB8AC3E}">
        <p14:creationId xmlns:p14="http://schemas.microsoft.com/office/powerpoint/2010/main" val="405397439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5" name="Straight Connector 4"/>
          <p:cNvCxnSpPr/>
          <p:nvPr userDrawn="1"/>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userDrawn="1"/>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pic>
        <p:nvPicPr>
          <p:cNvPr id="7" name="Picture 6"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Tree>
    <p:extLst>
      <p:ext uri="{BB962C8B-B14F-4D97-AF65-F5344CB8AC3E}">
        <p14:creationId xmlns:p14="http://schemas.microsoft.com/office/powerpoint/2010/main" val="168563227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1_Title_Only">
    <p:spTree>
      <p:nvGrpSpPr>
        <p:cNvPr id="1" name=""/>
        <p:cNvGrpSpPr/>
        <p:nvPr/>
      </p:nvGrpSpPr>
      <p:grpSpPr>
        <a:xfrm>
          <a:off x="0" y="0"/>
          <a:ext cx="0" cy="0"/>
          <a:chOff x="0" y="0"/>
          <a:chExt cx="0" cy="0"/>
        </a:xfrm>
      </p:grpSpPr>
      <p:sp>
        <p:nvSpPr>
          <p:cNvPr id="6" name="TextBox 5"/>
          <p:cNvSpPr txBox="1"/>
          <p:nvPr userDrawn="1"/>
        </p:nvSpPr>
        <p:spPr bwMode="black">
          <a:xfrm>
            <a:off x="5547610" y="6450475"/>
            <a:ext cx="2743200" cy="153888"/>
          </a:xfrm>
          <a:prstGeom prst="rect">
            <a:avLst/>
          </a:prstGeom>
          <a:noFill/>
        </p:spPr>
        <p:txBody>
          <a:bodyPr lIns="0" tIns="0" rIns="0" bIns="0">
            <a:prstTxWarp prst="textNoShape">
              <a:avLst/>
            </a:prstTxWarp>
            <a:spAutoFit/>
          </a:bodyPr>
          <a:lstStyle/>
          <a:p>
            <a:pPr algn="r" fontAlgn="auto"/>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8" name="Picture 7" descr="dell_gray_logo.png"/>
          <p:cNvPicPr>
            <a:picLocks noChangeAspect="1"/>
          </p:cNvPicPr>
          <p:nvPr userDrawn="1"/>
        </p:nvPicPr>
        <p:blipFill>
          <a:blip r:embed="rId2" cstate="print"/>
          <a:stretch>
            <a:fillRect/>
          </a:stretch>
        </p:blipFill>
        <p:spPr>
          <a:xfrm>
            <a:off x="8296068" y="6240925"/>
            <a:ext cx="573025" cy="573025"/>
          </a:xfrm>
          <a:prstGeom prst="rect">
            <a:avLst/>
          </a:prstGeom>
        </p:spPr>
      </p:pic>
      <p:sp>
        <p:nvSpPr>
          <p:cNvPr id="9" name="Slide Number Placeholder 5"/>
          <p:cNvSpPr txBox="1">
            <a:spLocks/>
          </p:cNvSpPr>
          <p:nvPr userDrawn="1"/>
        </p:nvSpPr>
        <p:spPr>
          <a:xfrm>
            <a:off x="8805747" y="6400800"/>
            <a:ext cx="434898" cy="256477"/>
          </a:xfrm>
          <a:prstGeom prst="rect">
            <a:avLst/>
          </a:prstGeom>
          <a:no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32866644-C3F2-4F96-90E2-9D46AB5702DC}" type="slidenum">
              <a:rPr lang="en-US" sz="1000" smtClean="0">
                <a:solidFill>
                  <a:prstClr val="white">
                    <a:lumMod val="50000"/>
                  </a:prstClr>
                </a:solidFill>
                <a:latin typeface="Trebuchet MS" pitchFamily="34" charset="0"/>
              </a:rPr>
              <a:pPr fontAlgn="auto">
                <a:spcBef>
                  <a:spcPts val="0"/>
                </a:spcBef>
                <a:spcAft>
                  <a:spcPts val="0"/>
                </a:spcAft>
                <a:defRPr/>
              </a:pPr>
              <a:t>‹#›</a:t>
            </a:fld>
            <a:endParaRPr lang="en-US" sz="1000" dirty="0">
              <a:solidFill>
                <a:prstClr val="white">
                  <a:lumMod val="50000"/>
                </a:prstClr>
              </a:solidFill>
              <a:latin typeface="Trebuchet MS" pitchFamily="34" charset="0"/>
            </a:endParaRPr>
          </a:p>
        </p:txBody>
      </p:sp>
    </p:spTree>
    <p:extLst>
      <p:ext uri="{BB962C8B-B14F-4D97-AF65-F5344CB8AC3E}">
        <p14:creationId xmlns:p14="http://schemas.microsoft.com/office/powerpoint/2010/main" val="2613383496"/>
      </p:ext>
    </p:extLst>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a:xfrm>
            <a:off x="425904" y="38100"/>
            <a:ext cx="8239126" cy="960120"/>
          </a:xfrm>
          <a:prstGeom prst="rect">
            <a:avLst/>
          </a:prstGeom>
        </p:spPr>
        <p:txBody>
          <a:bodyPr wrap="square" anchor="b"/>
          <a:lstStyle>
            <a:lvl1pPr>
              <a:lnSpc>
                <a:spcPct val="90000"/>
              </a:lnSpc>
              <a:defRPr sz="3000" b="0">
                <a:solidFill>
                  <a:schemeClr val="bg1"/>
                </a:solidFill>
                <a:latin typeface="Museo For Dell" pitchFamily="2"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47675" y="1310643"/>
            <a:ext cx="8229600" cy="1008481"/>
          </a:xfrm>
          <a:prstGeom prst="rect">
            <a:avLst/>
          </a:prstGeom>
        </p:spPr>
        <p:txBody>
          <a:bodyPr lIns="0" tIns="0" rIns="0" bIns="0"/>
          <a:lstStyle>
            <a:lvl1pPr>
              <a:spcBef>
                <a:spcPts val="1600"/>
              </a:spcBef>
              <a:defRPr sz="2200">
                <a:solidFill>
                  <a:schemeClr val="bg2"/>
                </a:solidFill>
                <a:latin typeface="Museo Sans For Dell" pitchFamily="2" charset="0"/>
              </a:defRPr>
            </a:lvl1pPr>
            <a:lvl2pPr>
              <a:spcBef>
                <a:spcPts val="800"/>
              </a:spcBef>
              <a:buFont typeface="Museo Sans For Dell" pitchFamily="2" charset="0"/>
              <a:buChar char="–"/>
              <a:defRPr sz="1800">
                <a:solidFill>
                  <a:schemeClr val="bg2"/>
                </a:solidFill>
                <a:latin typeface="Museo Sans For Dell" pitchFamily="2" charset="0"/>
              </a:defRPr>
            </a:lvl2pPr>
            <a:lvl3pPr>
              <a:spcBef>
                <a:spcPts val="800"/>
              </a:spcBef>
              <a:defRPr sz="1600">
                <a:solidFill>
                  <a:schemeClr val="bg2"/>
                </a:solidFill>
                <a:latin typeface="Museo Sans For Dell" pitchFamily="2" charset="0"/>
              </a:defRPr>
            </a:lvl3pPr>
            <a:lvl4pPr>
              <a:spcBef>
                <a:spcPts val="800"/>
              </a:spcBef>
              <a:defRPr sz="1800">
                <a:solidFill>
                  <a:schemeClr val="bg2"/>
                </a:solidFill>
                <a:latin typeface="Museo Sans For Dell" pitchFamily="2" charset="0"/>
              </a:defRPr>
            </a:lvl4pPr>
            <a:lvl5pPr>
              <a:spcBef>
                <a:spcPts val="800"/>
              </a:spcBef>
              <a:defRPr sz="180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cxnSp>
        <p:nvCxnSpPr>
          <p:cNvPr id="20" name="Straight Connector 19"/>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4" name="Picture 13" descr="dell_gray_logo.png"/>
          <p:cNvPicPr>
            <a:picLocks noChangeAspect="1"/>
          </p:cNvPicPr>
          <p:nvPr userDrawn="1"/>
        </p:nvPicPr>
        <p:blipFill>
          <a:blip r:embed="rId2" cstate="print"/>
          <a:stretch>
            <a:fillRect/>
          </a:stretch>
        </p:blipFill>
        <p:spPr>
          <a:xfrm>
            <a:off x="8193045" y="6226701"/>
            <a:ext cx="573025" cy="573025"/>
          </a:xfrm>
          <a:prstGeom prst="rect">
            <a:avLst/>
          </a:prstGeom>
        </p:spPr>
      </p:pic>
      <p:sp>
        <p:nvSpPr>
          <p:cNvPr id="15"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pPr fontAlgn="auto">
              <a:spcBef>
                <a:spcPts val="0"/>
              </a:spcBef>
              <a:spcAft>
                <a:spcPts val="0"/>
              </a:spcAft>
            </a:pPr>
            <a:r>
              <a:rPr lang="en-US" dirty="0" smtClean="0">
                <a:solidFill>
                  <a:srgbClr val="8064A2"/>
                </a:solidFill>
                <a:ea typeface="+mn-ea"/>
                <a:cs typeface="+mn-cs"/>
              </a:rPr>
              <a:t>Confidential</a:t>
            </a:r>
            <a:endParaRPr lang="en-US" dirty="0">
              <a:solidFill>
                <a:srgbClr val="8064A2"/>
              </a:solidFill>
              <a:ea typeface="+mn-ea"/>
              <a:cs typeface="+mn-cs"/>
            </a:endParaRPr>
          </a:p>
        </p:txBody>
      </p:sp>
      <p:sp>
        <p:nvSpPr>
          <p:cNvPr id="16" name="Slide Number Placeholder 5"/>
          <p:cNvSpPr>
            <a:spLocks noGrp="1"/>
          </p:cNvSpPr>
          <p:nvPr>
            <p:ph type="sldNum" sz="quarter" idx="4"/>
          </p:nvPr>
        </p:nvSpPr>
        <p:spPr>
          <a:xfrm>
            <a:off x="444523" y="6440510"/>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pPr fontAlgn="auto">
              <a:spcBef>
                <a:spcPts val="0"/>
              </a:spcBef>
              <a:spcAft>
                <a:spcPts val="0"/>
              </a:spcAft>
            </a:pPr>
            <a:fld id="{DBD5246C-868F-410A-AE52-FE248EDADC46}" type="slidenum">
              <a:rPr lang="en-US" smtClean="0">
                <a:solidFill>
                  <a:srgbClr val="8064A2"/>
                </a:solidFill>
                <a:ea typeface="+mn-ea"/>
                <a:cs typeface="+mn-cs"/>
              </a:rPr>
              <a:pPr fontAlgn="auto">
                <a:spcBef>
                  <a:spcPts val="0"/>
                </a:spcBef>
                <a:spcAft>
                  <a:spcPts val="0"/>
                </a:spcAft>
              </a:pPr>
              <a:t>‹#›</a:t>
            </a:fld>
            <a:endParaRPr lang="en-US" dirty="0">
              <a:solidFill>
                <a:srgbClr val="8064A2"/>
              </a:solidFill>
              <a:ea typeface="+mn-ea"/>
              <a:cs typeface="+mn-cs"/>
            </a:endParaRPr>
          </a:p>
        </p:txBody>
      </p:sp>
      <p:sp>
        <p:nvSpPr>
          <p:cNvPr id="4" name="Rectangle 3"/>
          <p:cNvSpPr/>
          <p:nvPr userDrawn="1"/>
        </p:nvSpPr>
        <p:spPr>
          <a:xfrm>
            <a:off x="3764748" y="6568876"/>
            <a:ext cx="1723549" cy="230832"/>
          </a:xfrm>
          <a:prstGeom prst="rect">
            <a:avLst/>
          </a:prstGeom>
        </p:spPr>
        <p:txBody>
          <a:bodyPr wrap="none">
            <a:spAutoFit/>
          </a:bodyPr>
          <a:lstStyle/>
          <a:p>
            <a:pPr fontAlgn="auto">
              <a:spcBef>
                <a:spcPts val="0"/>
              </a:spcBef>
              <a:spcAft>
                <a:spcPts val="0"/>
              </a:spcAft>
            </a:pPr>
            <a:r>
              <a:rPr lang="en-US" sz="900" b="1" dirty="0" smtClean="0">
                <a:solidFill>
                  <a:prstClr val="black"/>
                </a:solidFill>
                <a:ea typeface="+mn-ea"/>
                <a:cs typeface="+mn-cs"/>
              </a:rPr>
              <a:t>Dell confidential – NDA only</a:t>
            </a:r>
            <a:endParaRPr lang="en-US" sz="900" b="1" dirty="0">
              <a:solidFill>
                <a:prstClr val="black"/>
              </a:solidFill>
              <a:latin typeface="Calibri"/>
              <a:ea typeface="+mn-ea"/>
              <a:cs typeface="+mn-cs"/>
            </a:endParaRPr>
          </a:p>
        </p:txBody>
      </p:sp>
    </p:spTree>
    <p:extLst>
      <p:ext uri="{BB962C8B-B14F-4D97-AF65-F5344CB8AC3E}">
        <p14:creationId xmlns:p14="http://schemas.microsoft.com/office/powerpoint/2010/main" val="1075503082"/>
      </p:ext>
    </p:extLst>
  </p:cSld>
  <p:clrMapOvr>
    <a:masterClrMapping/>
  </p:clrMapOvr>
  <p:transition xmlns:p14="http://schemas.microsoft.com/office/powerpoint/2010/main" spd="med">
    <p:wipe dir="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p:nvPr>
        </p:nvSpPr>
        <p:spPr>
          <a:xfrm>
            <a:off x="438150" y="2679492"/>
            <a:ext cx="5962650" cy="1006685"/>
          </a:xfrm>
        </p:spPr>
        <p:txBody>
          <a:bodyPr anchor="b" anchorCtr="0"/>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47691" y="4165392"/>
            <a:ext cx="5953125" cy="800101"/>
          </a:xfrm>
        </p:spPr>
        <p:txBody>
          <a:bodyPr lIns="0" tIns="0" rIns="0" bIns="0" anchor="t" anchorCtr="0">
            <a:normAutofit/>
          </a:bodyPr>
          <a:lstStyle>
            <a:lvl1pPr marL="0" indent="0" algn="l">
              <a:buFont typeface="Wingdings" pitchFamily="2" charset="2"/>
              <a:buNone/>
              <a:defRPr sz="2000" b="0" i="0" smtClean="0">
                <a:solidFill>
                  <a:schemeClr val="tx1"/>
                </a:solidFill>
                <a:latin typeface="Museo Sans For Dell" pitchFamily="2" charset="0"/>
                <a:ea typeface="Museo Sans For Dell" pitchFamily="2" charset="0"/>
              </a:defRPr>
            </a:lvl1pPr>
          </a:lstStyle>
          <a:p>
            <a:r>
              <a:rPr lang="en-US" smtClean="0"/>
              <a:t>Click to edit Master subtitle style</a:t>
            </a:r>
            <a:endParaRPr lang="en-US" dirty="0" smtClean="0"/>
          </a:p>
        </p:txBody>
      </p:sp>
      <p:cxnSp>
        <p:nvCxnSpPr>
          <p:cNvPr id="8" name="Straight Connector 7"/>
          <p:cNvCxnSpPr/>
          <p:nvPr/>
        </p:nvCxnSpPr>
        <p:spPr>
          <a:xfrm>
            <a:off x="447675" y="178117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accent4"/>
            </a:solidFill>
          </a:ln>
        </p:spPr>
        <p:style>
          <a:lnRef idx="1">
            <a:schemeClr val="dk1"/>
          </a:lnRef>
          <a:fillRef idx="0">
            <a:schemeClr val="dk1"/>
          </a:fillRef>
          <a:effectRef idx="0">
            <a:schemeClr val="dk1"/>
          </a:effectRef>
          <a:fontRef idx="minor">
            <a:schemeClr val="tx1"/>
          </a:fontRef>
        </p:style>
      </p:cxnSp>
      <p:sp>
        <p:nvSpPr>
          <p:cNvPr id="10" name="Rectangle 9"/>
          <p:cNvSpPr/>
          <p:nvPr userDrawn="1"/>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4" name="Rectangle 13"/>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sp>
        <p:nvSpPr>
          <p:cNvPr id="19" name="Rectangle 18"/>
          <p:cNvSpPr/>
          <p:nvPr userDrawn="1"/>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44444"/>
              </a:solidFill>
              <a:latin typeface="Trebuchet MS" pitchFamily="34" charset="0"/>
            </a:endParaRPr>
          </a:p>
        </p:txBody>
      </p:sp>
      <p:pic>
        <p:nvPicPr>
          <p:cNvPr id="11" name="Picture 10" descr="dell_blue_lrg_logo.png"/>
          <p:cNvPicPr>
            <a:picLocks noChangeAspect="1"/>
          </p:cNvPicPr>
          <p:nvPr userDrawn="1"/>
        </p:nvPicPr>
        <p:blipFill>
          <a:blip r:embed="rId2" cstate="print"/>
          <a:stretch>
            <a:fillRect/>
          </a:stretch>
        </p:blipFill>
        <p:spPr>
          <a:xfrm>
            <a:off x="7265308" y="2651761"/>
            <a:ext cx="1487427" cy="1487427"/>
          </a:xfrm>
          <a:prstGeom prst="rect">
            <a:avLst/>
          </a:prstGeom>
        </p:spPr>
      </p:pic>
    </p:spTree>
    <p:extLst>
      <p:ext uri="{BB962C8B-B14F-4D97-AF65-F5344CB8AC3E}">
        <p14:creationId xmlns:p14="http://schemas.microsoft.com/office/powerpoint/2010/main" val="1682630650"/>
      </p:ext>
    </p:extLst>
  </p:cSld>
  <p:clrMapOvr>
    <a:masterClrMapping/>
  </p:clrMapOvr>
  <p:transition xmlns:p14="http://schemas.microsoft.com/office/powerpoint/2010/main" spd="med">
    <p:wipe dir="r"/>
  </p:transition>
  <p:hf sldNum="0" hdr="0" ftr="0" dt="0"/>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a:xfrm>
            <a:off x="425904" y="38100"/>
            <a:ext cx="8239126" cy="960120"/>
          </a:xfrm>
        </p:spPr>
        <p:txBody>
          <a:bodyPr wrap="square" anchor="b"/>
          <a:lstStyle>
            <a:lvl1pPr>
              <a:lnSpc>
                <a:spcPct val="90000"/>
              </a:lnSpc>
              <a:defRPr sz="3000" b="0">
                <a:solidFill>
                  <a:schemeClr val="bg1"/>
                </a:solidFill>
                <a:latin typeface="Museo For Dell" pitchFamily="2"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47675" y="1310655"/>
            <a:ext cx="8229600" cy="984885"/>
          </a:xfrm>
        </p:spPr>
        <p:txBody>
          <a:bodyPr lIns="0" tIns="0" rIns="0" bIns="0"/>
          <a:lstStyle>
            <a:lvl1pPr>
              <a:spcBef>
                <a:spcPts val="1600"/>
              </a:spcBef>
              <a:defRPr sz="2200">
                <a:solidFill>
                  <a:schemeClr val="bg2"/>
                </a:solidFill>
                <a:latin typeface="Museo Sans For Dell" pitchFamily="2" charset="0"/>
              </a:defRPr>
            </a:lvl1pPr>
            <a:lvl2pPr>
              <a:spcBef>
                <a:spcPts val="800"/>
              </a:spcBef>
              <a:buFont typeface="Museo Sans For Dell" pitchFamily="2" charset="0"/>
              <a:buChar char="–"/>
              <a:defRPr sz="1800">
                <a:solidFill>
                  <a:schemeClr val="bg2"/>
                </a:solidFill>
                <a:latin typeface="Museo Sans For Dell" pitchFamily="2" charset="0"/>
              </a:defRPr>
            </a:lvl2pPr>
            <a:lvl3pPr>
              <a:spcBef>
                <a:spcPts val="800"/>
              </a:spcBef>
              <a:defRPr sz="1600">
                <a:solidFill>
                  <a:schemeClr val="bg2"/>
                </a:solidFill>
                <a:latin typeface="Museo Sans For Dell" pitchFamily="2" charset="0"/>
              </a:defRPr>
            </a:lvl3pPr>
            <a:lvl4pPr>
              <a:spcBef>
                <a:spcPts val="800"/>
              </a:spcBef>
              <a:defRPr sz="1800">
                <a:solidFill>
                  <a:schemeClr val="bg2"/>
                </a:solidFill>
                <a:latin typeface="Museo Sans For Dell" pitchFamily="2" charset="0"/>
              </a:defRPr>
            </a:lvl4pPr>
            <a:lvl5pPr>
              <a:spcBef>
                <a:spcPts val="800"/>
              </a:spcBef>
              <a:defRPr sz="180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cxnSp>
        <p:nvCxnSpPr>
          <p:cNvPr id="20" name="Straight Connector 19"/>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4" name="Picture 13"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15"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
        <p:nvSpPr>
          <p:cNvPr id="16"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Tree>
    <p:extLst>
      <p:ext uri="{BB962C8B-B14F-4D97-AF65-F5344CB8AC3E}">
        <p14:creationId xmlns:p14="http://schemas.microsoft.com/office/powerpoint/2010/main" val="3515811754"/>
      </p:ext>
    </p:extLst>
  </p:cSld>
  <p:clrMapOvr>
    <a:masterClrMapping/>
  </p:clrMapOvr>
  <p:transition xmlns:p14="http://schemas.microsoft.com/office/powerpoint/2010/main" spd="med">
    <p:wipe dir="r"/>
  </p:transition>
  <p:hf hdr="0" dt="0"/>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Two_Column">
    <p:spTree>
      <p:nvGrpSpPr>
        <p:cNvPr id="1" name=""/>
        <p:cNvGrpSpPr/>
        <p:nvPr/>
      </p:nvGrpSpPr>
      <p:grpSpPr>
        <a:xfrm>
          <a:off x="0" y="0"/>
          <a:ext cx="0" cy="0"/>
          <a:chOff x="0" y="0"/>
          <a:chExt cx="0" cy="0"/>
        </a:xfrm>
      </p:grpSpPr>
      <p:sp>
        <p:nvSpPr>
          <p:cNvPr id="2" name="Title 1"/>
          <p:cNvSpPr>
            <a:spLocks noGrp="1"/>
          </p:cNvSpPr>
          <p:nvPr>
            <p:ph type="title"/>
          </p:nvPr>
        </p:nvSpPr>
        <p:spPr>
          <a:xfrm>
            <a:off x="425176" y="38100"/>
            <a:ext cx="8244842" cy="960120"/>
          </a:xfrm>
        </p:spPr>
        <p:txBody>
          <a:bodyPr anchor="b"/>
          <a:lstStyle>
            <a:lvl1pPr>
              <a:defRPr sz="3000" b="0">
                <a:solidFill>
                  <a:schemeClr val="bg1"/>
                </a:solidFill>
                <a:latin typeface="Museo For Dell" pitchFamily="2" charset="0"/>
              </a:defRPr>
            </a:lvl1pPr>
          </a:lstStyle>
          <a:p>
            <a:r>
              <a:rPr lang="en-US" smtClean="0"/>
              <a:t>Click to edit Master title style</a:t>
            </a:r>
            <a:endParaRPr lang="en-US" dirty="0"/>
          </a:p>
        </p:txBody>
      </p:sp>
      <p:sp>
        <p:nvSpPr>
          <p:cNvPr id="12" name="Content Placeholder 2"/>
          <p:cNvSpPr>
            <a:spLocks noGrp="1"/>
          </p:cNvSpPr>
          <p:nvPr>
            <p:ph sz="half" idx="10"/>
          </p:nvPr>
        </p:nvSpPr>
        <p:spPr>
          <a:xfrm>
            <a:off x="4581526" y="1310655"/>
            <a:ext cx="4112532" cy="984885"/>
          </a:xfrm>
        </p:spPr>
        <p:txBody>
          <a:bodyPr wrap="square" lIns="0" tIns="0" rIns="0" bIns="0">
            <a:spAutoFit/>
          </a:bodyPr>
          <a:lstStyle>
            <a:lvl1pPr>
              <a:spcBef>
                <a:spcPts val="1600"/>
              </a:spcBef>
              <a:defRPr sz="2200" b="0">
                <a:solidFill>
                  <a:schemeClr val="bg2"/>
                </a:solidFill>
                <a:latin typeface="Museo Sans For Dell" pitchFamily="2" charset="0"/>
              </a:defRPr>
            </a:lvl1pPr>
            <a:lvl2pPr marL="574675" indent="-231775">
              <a:defRPr sz="1800" b="0">
                <a:solidFill>
                  <a:schemeClr val="bg2"/>
                </a:solidFill>
                <a:latin typeface="Museo Sans For Dell" pitchFamily="2" charset="0"/>
              </a:defRPr>
            </a:lvl2pPr>
            <a:lvl3pPr>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10" name="Content Placeholder 2"/>
          <p:cNvSpPr>
            <a:spLocks noGrp="1"/>
          </p:cNvSpPr>
          <p:nvPr>
            <p:ph sz="half" idx="11"/>
          </p:nvPr>
        </p:nvSpPr>
        <p:spPr>
          <a:xfrm>
            <a:off x="449947" y="1310651"/>
            <a:ext cx="3926113" cy="984885"/>
          </a:xfrm>
        </p:spPr>
        <p:txBody>
          <a:bodyPr wrap="square" lIns="0" tIns="0" rIns="0" bIns="0">
            <a:spAutoFit/>
          </a:bodyPr>
          <a:lstStyle>
            <a:lvl1pPr>
              <a:spcBef>
                <a:spcPts val="1600"/>
              </a:spcBef>
              <a:defRPr sz="2200" b="0">
                <a:solidFill>
                  <a:schemeClr val="bg2"/>
                </a:solidFill>
                <a:latin typeface="Museo Sans For Dell" pitchFamily="2" charset="0"/>
              </a:defRPr>
            </a:lvl1pPr>
            <a:lvl2pPr marL="574675" indent="-231775">
              <a:defRPr sz="1800" b="0">
                <a:solidFill>
                  <a:schemeClr val="bg2"/>
                </a:solidFill>
                <a:latin typeface="Museo Sans For Dell" pitchFamily="2" charset="0"/>
              </a:defRPr>
            </a:lvl2pPr>
            <a:lvl3pPr>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cxnSp>
        <p:nvCxnSpPr>
          <p:cNvPr id="14" name="Straight Connector 13"/>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25" name="Picture 24"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13"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9"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3162331944"/>
      </p:ext>
    </p:extLst>
  </p:cSld>
  <p:clrMapOvr>
    <a:masterClrMapping/>
  </p:clrMapOvr>
  <p:transition xmlns:p14="http://schemas.microsoft.com/office/powerpoint/2010/main" spd="med">
    <p:wipe dir="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2" name="Title 1"/>
          <p:cNvSpPr>
            <a:spLocks noGrp="1"/>
          </p:cNvSpPr>
          <p:nvPr>
            <p:ph type="title"/>
          </p:nvPr>
        </p:nvSpPr>
        <p:spPr>
          <a:xfrm>
            <a:off x="428645" y="38100"/>
            <a:ext cx="8258175" cy="960120"/>
          </a:xfrm>
        </p:spPr>
        <p:txBody>
          <a:bodyPr anchor="b"/>
          <a:lstStyle>
            <a:lvl1pPr>
              <a:defRPr sz="3000" b="0">
                <a:solidFill>
                  <a:schemeClr val="bg1"/>
                </a:solidFill>
                <a:latin typeface="Museo For Dell" pitchFamily="2" charset="0"/>
              </a:defRPr>
            </a:lvl1pPr>
          </a:lstStyle>
          <a:p>
            <a:r>
              <a:rPr lang="en-US" smtClean="0"/>
              <a:t>Click to edit Master title style</a:t>
            </a:r>
            <a:endParaRPr lang="en-US" dirty="0"/>
          </a:p>
        </p:txBody>
      </p:sp>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9"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7"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1207062278"/>
      </p:ext>
    </p:extLst>
  </p:cSld>
  <p:clrMapOvr>
    <a:masterClrMapping/>
  </p:clrMapOvr>
  <p:transition xmlns:p14="http://schemas.microsoft.com/office/powerpoint/2010/main" spd="med">
    <p:wipe dir="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8"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757424590"/>
      </p:ext>
    </p:extLst>
  </p:cSld>
  <p:clrMapOvr>
    <a:masterClrMapping/>
  </p:clrMapOvr>
  <p:transition xmlns:p14="http://schemas.microsoft.com/office/powerpoint/2010/main" spd="med">
    <p:wipe dir="r"/>
  </p:transition>
  <p:hf hdr="0" dt="0"/>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pic>
        <p:nvPicPr>
          <p:cNvPr id="10" name="Picture 9"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9"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652426643"/>
      </p:ext>
    </p:extLst>
  </p:cSld>
  <p:clrMapOvr>
    <a:masterClrMapping/>
  </p:clrMapOvr>
  <p:transition xmlns:p14="http://schemas.microsoft.com/office/powerpoint/2010/main" spd="med">
    <p:wipe dir="r"/>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6867" indent="0">
              <a:buNone/>
              <a:defRPr sz="2000" b="1"/>
            </a:lvl2pPr>
            <a:lvl3pPr marL="913737" indent="0">
              <a:buNone/>
              <a:defRPr sz="1800" b="1"/>
            </a:lvl3pPr>
            <a:lvl4pPr marL="1370606" indent="0">
              <a:buNone/>
              <a:defRPr sz="1600" b="1"/>
            </a:lvl4pPr>
            <a:lvl5pPr marL="1827473" indent="0">
              <a:buNone/>
              <a:defRPr sz="1600" b="1"/>
            </a:lvl5pPr>
            <a:lvl6pPr marL="2284342" indent="0">
              <a:buNone/>
              <a:defRPr sz="1600" b="1"/>
            </a:lvl6pPr>
            <a:lvl7pPr marL="2741210" indent="0">
              <a:buNone/>
              <a:defRPr sz="1600" b="1"/>
            </a:lvl7pPr>
            <a:lvl8pPr marL="3198076" indent="0">
              <a:buNone/>
              <a:defRPr sz="1600" b="1"/>
            </a:lvl8pPr>
            <a:lvl9pPr marL="36549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6867" indent="0">
              <a:buNone/>
              <a:defRPr sz="2000" b="1"/>
            </a:lvl2pPr>
            <a:lvl3pPr marL="913737" indent="0">
              <a:buNone/>
              <a:defRPr sz="1800" b="1"/>
            </a:lvl3pPr>
            <a:lvl4pPr marL="1370606" indent="0">
              <a:buNone/>
              <a:defRPr sz="1600" b="1"/>
            </a:lvl4pPr>
            <a:lvl5pPr marL="1827473" indent="0">
              <a:buNone/>
              <a:defRPr sz="1600" b="1"/>
            </a:lvl5pPr>
            <a:lvl6pPr marL="2284342" indent="0">
              <a:buNone/>
              <a:defRPr sz="1600" b="1"/>
            </a:lvl6pPr>
            <a:lvl7pPr marL="2741210" indent="0">
              <a:buNone/>
              <a:defRPr sz="1600" b="1"/>
            </a:lvl7pPr>
            <a:lvl8pPr marL="3198076" indent="0">
              <a:buNone/>
              <a:defRPr sz="1600" b="1"/>
            </a:lvl8pPr>
            <a:lvl9pPr marL="36549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FA99A12-B0FA-E64F-8040-437D8109B987}" type="datetime1">
              <a:rPr lang="en-US"/>
              <a:pPr>
                <a:defRPr/>
              </a:pPr>
              <a:t>7/24/13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MH2010 | K. Patrick</a:t>
            </a:r>
          </a:p>
        </p:txBody>
      </p:sp>
      <p:sp>
        <p:nvSpPr>
          <p:cNvPr id="9" name="Slide Number Placeholder 5"/>
          <p:cNvSpPr>
            <a:spLocks noGrp="1"/>
          </p:cNvSpPr>
          <p:nvPr>
            <p:ph type="sldNum" sz="quarter" idx="12"/>
          </p:nvPr>
        </p:nvSpPr>
        <p:spPr/>
        <p:txBody>
          <a:bodyPr/>
          <a:lstStyle>
            <a:lvl1pPr>
              <a:defRPr/>
            </a:lvl1pPr>
          </a:lstStyle>
          <a:p>
            <a:pPr>
              <a:defRPr/>
            </a:pPr>
            <a:fld id="{E01B1EB0-8312-6148-A760-14C7994CB8D9}" type="slidenum">
              <a:rPr lang="en-US"/>
              <a:pPr>
                <a:defRPr/>
              </a:pPr>
              <a:t>‹#›</a:t>
            </a:fld>
            <a:endParaRPr lang="en-US"/>
          </a:p>
        </p:txBody>
      </p:sp>
    </p:spTree>
    <p:extLst>
      <p:ext uri="{BB962C8B-B14F-4D97-AF65-F5344CB8AC3E}">
        <p14:creationId xmlns:p14="http://schemas.microsoft.com/office/powerpoint/2010/main" val="81588305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Section_Berry">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3657600" cy="3657600"/>
          </a:xfrm>
          <a:prstGeom prst="roundRect">
            <a:avLst>
              <a:gd name="adj" fmla="val 2752"/>
            </a:avLst>
          </a:prstGeom>
          <a:solidFill>
            <a:schemeClr val="accent1"/>
          </a:solidFill>
          <a:ln>
            <a:noFill/>
          </a:ln>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pic>
        <p:nvPicPr>
          <p:cNvPr id="10" name="Picture 9"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8"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2151051040"/>
      </p:ext>
    </p:extLst>
  </p:cSld>
  <p:clrMapOvr>
    <a:masterClrMapping/>
  </p:clrMapOvr>
  <p:transition xmlns:p14="http://schemas.microsoft.com/office/powerpoint/2010/main" spd="med">
    <p:wipe dir="r"/>
  </p:transition>
  <p:hf sldNum="0" hdr="0" ftr="0" dt="0"/>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pic>
        <p:nvPicPr>
          <p:cNvPr id="10" name="Picture 9"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8"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4126396398"/>
      </p:ext>
    </p:extLst>
  </p:cSld>
  <p:clrMapOvr>
    <a:masterClrMapping/>
  </p:clrMapOvr>
  <p:transition xmlns:p14="http://schemas.microsoft.com/office/powerpoint/2010/main" spd="med">
    <p:wipe dir="r"/>
  </p:transition>
  <p:hf sldNum="0" hdr="0" ftr="0" dt="0"/>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15" name="Title 1"/>
          <p:cNvSpPr>
            <a:spLocks noGrp="1"/>
          </p:cNvSpPr>
          <p:nvPr>
            <p:ph type="ctrTitle"/>
          </p:nvPr>
        </p:nvSpPr>
        <p:spPr>
          <a:xfrm>
            <a:off x="457200" y="457200"/>
            <a:ext cx="3657600" cy="3657600"/>
          </a:xfrm>
          <a:prstGeom prst="roundRect">
            <a:avLst>
              <a:gd name="adj" fmla="val 2752"/>
            </a:avLst>
          </a:prstGeom>
          <a:solidFill>
            <a:srgbClr val="DC5034"/>
          </a:solidFill>
          <a:ln>
            <a:noFill/>
          </a:ln>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pic>
        <p:nvPicPr>
          <p:cNvPr id="14" name="Picture 13"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9"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126181262"/>
      </p:ext>
    </p:extLst>
  </p:cSld>
  <p:clrMapOvr>
    <a:masterClrMapping/>
  </p:clrMapOvr>
  <p:transition xmlns:p14="http://schemas.microsoft.com/office/powerpoint/2010/main" spd="med">
    <p:wipe dir="r"/>
  </p:transition>
  <p:hf sldNum="0" hdr="0" ftr="0" dt="0"/>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pic>
        <p:nvPicPr>
          <p:cNvPr id="10" name="Picture 9"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8"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6"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4263048693"/>
      </p:ext>
    </p:extLst>
  </p:cSld>
  <p:clrMapOvr>
    <a:masterClrMapping/>
  </p:clrMapOvr>
  <p:transition xmlns:p14="http://schemas.microsoft.com/office/powerpoint/2010/main" spd="med">
    <p:wipe dir="r"/>
  </p:transition>
  <p:hf sldNum="0" hdr="0" ftr="0" dt="0"/>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Section_Purple">
    <p:spTree>
      <p:nvGrpSpPr>
        <p:cNvPr id="1" name=""/>
        <p:cNvGrpSpPr/>
        <p:nvPr/>
      </p:nvGrpSpPr>
      <p:grpSpPr>
        <a:xfrm>
          <a:off x="0" y="0"/>
          <a:ext cx="0" cy="0"/>
          <a:chOff x="0" y="0"/>
          <a:chExt cx="0" cy="0"/>
        </a:xfrm>
      </p:grpSpPr>
      <p:sp>
        <p:nvSpPr>
          <p:cNvPr id="15" name="Title 1"/>
          <p:cNvSpPr>
            <a:spLocks noGrp="1"/>
          </p:cNvSpPr>
          <p:nvPr>
            <p:ph type="ctrTitle"/>
          </p:nvPr>
        </p:nvSpPr>
        <p:spPr>
          <a:xfrm>
            <a:off x="457200" y="457200"/>
            <a:ext cx="3657600" cy="3657600"/>
          </a:xfrm>
          <a:prstGeom prst="roundRect">
            <a:avLst>
              <a:gd name="adj" fmla="val 2752"/>
            </a:avLst>
          </a:prstGeom>
          <a:solidFill>
            <a:schemeClr val="accent5"/>
          </a:solidFill>
          <a:ln>
            <a:noFill/>
          </a:ln>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pic>
        <p:nvPicPr>
          <p:cNvPr id="14" name="Picture 13" descr="dell_gray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6"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accent4"/>
                </a:solidFill>
                <a:latin typeface="Museo Sans For Dell" pitchFamily="2" charset="0"/>
              </a:defRPr>
            </a:lvl1pPr>
          </a:lstStyle>
          <a:p>
            <a:fld id="{DBD5246C-868F-410A-AE52-FE248EDADC46}" type="slidenum">
              <a:rPr lang="en-US" smtClean="0">
                <a:solidFill>
                  <a:srgbClr val="AAAAAA"/>
                </a:solidFill>
                <a:ea typeface="+mn-ea"/>
                <a:cs typeface="+mn-cs"/>
              </a:rPr>
              <a:pPr/>
              <a:t>‹#›</a:t>
            </a:fld>
            <a:endParaRPr lang="en-US" dirty="0">
              <a:solidFill>
                <a:srgbClr val="AAAAAA"/>
              </a:solidFill>
              <a:ea typeface="+mn-ea"/>
              <a:cs typeface="+mn-cs"/>
            </a:endParaRPr>
          </a:p>
        </p:txBody>
      </p:sp>
      <p:sp>
        <p:nvSpPr>
          <p:cNvPr id="7"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accent4"/>
                </a:solidFill>
                <a:latin typeface="Museo Sans For Dell" pitchFamily="2" charset="0"/>
              </a:defRPr>
            </a:lvl1pPr>
          </a:lstStyle>
          <a:p>
            <a:r>
              <a:rPr lang="en-US" dirty="0" smtClean="0">
                <a:solidFill>
                  <a:srgbClr val="AAAAAA"/>
                </a:solidFill>
                <a:ea typeface="+mn-ea"/>
                <a:cs typeface="+mn-cs"/>
              </a:rPr>
              <a:t>Confidential</a:t>
            </a:r>
            <a:endParaRPr lang="en-US" dirty="0">
              <a:solidFill>
                <a:srgbClr val="AAAAAA"/>
              </a:solidFill>
              <a:ea typeface="+mn-ea"/>
              <a:cs typeface="+mn-cs"/>
            </a:endParaRPr>
          </a:p>
        </p:txBody>
      </p:sp>
    </p:spTree>
    <p:extLst>
      <p:ext uri="{BB962C8B-B14F-4D97-AF65-F5344CB8AC3E}">
        <p14:creationId xmlns:p14="http://schemas.microsoft.com/office/powerpoint/2010/main" val="1566138612"/>
      </p:ext>
    </p:extLst>
  </p:cSld>
  <p:clrMapOvr>
    <a:masterClrMapping/>
  </p:clrMapOvr>
  <p:transition xmlns:p14="http://schemas.microsoft.com/office/powerpoint/2010/main" spd="med">
    <p:wipe dir="r"/>
  </p:transition>
  <p:hf sldNum="0"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p:cSld name="Section_Blue_Background">
    <p:bg>
      <p:bgPr>
        <a:solidFill>
          <a:schemeClr val="bg1"/>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457200" y="457200"/>
            <a:ext cx="3657600" cy="3657600"/>
          </a:xfrm>
          <a:prstGeom prst="roundRect">
            <a:avLst>
              <a:gd name="adj" fmla="val 2752"/>
            </a:avLst>
          </a:prstGeom>
          <a:solidFill>
            <a:schemeClr val="tx2"/>
          </a:solidFill>
          <a:ln>
            <a:noFill/>
          </a:ln>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3200" b="0">
                <a:solidFill>
                  <a:schemeClr val="bg1"/>
                </a:solidFill>
                <a:latin typeface="Museo For Dell" pitchFamily="2" charset="0"/>
              </a:defRPr>
            </a:lvl1pPr>
          </a:lstStyle>
          <a:p>
            <a:r>
              <a:rPr lang="en-US" smtClean="0"/>
              <a:t>Click to edit Master title style</a:t>
            </a:r>
            <a:endParaRPr lang="en-US" dirty="0"/>
          </a:p>
        </p:txBody>
      </p:sp>
      <p:pic>
        <p:nvPicPr>
          <p:cNvPr id="18" name="Picture 17" descr="dell_white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9" name="TextBox 3"/>
          <p:cNvSpPr txBox="1"/>
          <p:nvPr userDrawn="1"/>
        </p:nvSpPr>
        <p:spPr bwMode="black">
          <a:xfrm>
            <a:off x="5350331" y="6425457"/>
            <a:ext cx="2743200" cy="153888"/>
          </a:xfrm>
          <a:prstGeom prst="rect">
            <a:avLst/>
          </a:prstGeom>
          <a:noFill/>
        </p:spPr>
        <p:txBody>
          <a:bodyPr lIns="0" tIns="0" rIns="0" bIns="0">
            <a:prstTxWarp prst="textNoShape">
              <a:avLst/>
            </a:prstTxWarp>
            <a:spAutoFit/>
          </a:bodyPr>
          <a:lstStyle/>
          <a:p>
            <a:pPr algn="r"/>
            <a:r>
              <a:rPr lang="en-US" sz="1000" dirty="0">
                <a:solidFill>
                  <a:srgbClr val="FFFFFF"/>
                </a:solidFill>
                <a:latin typeface="Museo Sans For Dell" pitchFamily="2" charset="0"/>
                <a:ea typeface="+mn-ea"/>
                <a:cs typeface="+mn-cs"/>
              </a:rPr>
              <a:t>Global Marketing</a:t>
            </a:r>
          </a:p>
        </p:txBody>
      </p:sp>
      <p:sp>
        <p:nvSpPr>
          <p:cNvPr id="8"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tx2"/>
                </a:solidFill>
                <a:latin typeface="Museo Sans For Dell" pitchFamily="2" charset="0"/>
              </a:defRPr>
            </a:lvl1pPr>
          </a:lstStyle>
          <a:p>
            <a:r>
              <a:rPr lang="en-US" smtClean="0">
                <a:solidFill>
                  <a:srgbClr val="FFFFFF"/>
                </a:solidFill>
                <a:ea typeface="+mn-ea"/>
                <a:cs typeface="+mn-cs"/>
              </a:rPr>
              <a:t>Confidential</a:t>
            </a:r>
            <a:endParaRPr lang="en-US" dirty="0">
              <a:solidFill>
                <a:srgbClr val="FFFFFF"/>
              </a:solidFill>
              <a:ea typeface="+mn-ea"/>
              <a:cs typeface="+mn-cs"/>
            </a:endParaRPr>
          </a:p>
        </p:txBody>
      </p:sp>
      <p:sp>
        <p:nvSpPr>
          <p:cNvPr id="12"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tx2"/>
                </a:solidFill>
                <a:latin typeface="Museo Sans For Dell" pitchFamily="2" charset="0"/>
              </a:defRPr>
            </a:lvl1pPr>
          </a:lstStyle>
          <a:p>
            <a:fld id="{DBD5246C-868F-410A-AE52-FE248EDADC46}" type="slidenum">
              <a:rPr lang="en-US" smtClean="0">
                <a:solidFill>
                  <a:srgbClr val="FFFFFF"/>
                </a:solidFill>
                <a:ea typeface="+mn-ea"/>
                <a:cs typeface="+mn-cs"/>
              </a:rPr>
              <a:pPr/>
              <a:t>‹#›</a:t>
            </a:fld>
            <a:endParaRPr lang="en-US" dirty="0">
              <a:solidFill>
                <a:srgbClr val="FFFFFF"/>
              </a:solidFill>
              <a:ea typeface="+mn-ea"/>
              <a:cs typeface="+mn-cs"/>
            </a:endParaRPr>
          </a:p>
        </p:txBody>
      </p:sp>
    </p:spTree>
    <p:extLst>
      <p:ext uri="{BB962C8B-B14F-4D97-AF65-F5344CB8AC3E}">
        <p14:creationId xmlns:p14="http://schemas.microsoft.com/office/powerpoint/2010/main" val="2564258073"/>
      </p:ext>
    </p:extLst>
  </p:cSld>
  <p:clrMapOvr>
    <a:masterClrMapping/>
  </p:clrMapOvr>
  <p:transition xmlns:p14="http://schemas.microsoft.com/office/powerpoint/2010/main" spd="med">
    <p:wipe dir="r"/>
  </p:transition>
  <p:hf sldNum="0" hdr="0" ftr="0" dt="0"/>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p:cSld name="Title_and_Content_Blue_Backgroun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7675" y="38100"/>
            <a:ext cx="8239126" cy="960120"/>
          </a:xfrm>
        </p:spPr>
        <p:txBody>
          <a:bodyPr wrap="square" anchor="b"/>
          <a:lstStyle>
            <a:lvl1pPr>
              <a:lnSpc>
                <a:spcPct val="90000"/>
              </a:lnSpc>
              <a:defRPr sz="3000" b="0">
                <a:solidFill>
                  <a:schemeClr val="tx2"/>
                </a:solidFill>
                <a:latin typeface="Museo For Dell" pitchFamily="2"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47675" y="1310640"/>
            <a:ext cx="8229600" cy="1716880"/>
          </a:xfrm>
        </p:spPr>
        <p:txBody>
          <a:bodyPr lIns="0" tIns="0" rIns="0" bIns="0"/>
          <a:lstStyle>
            <a:lvl1pPr>
              <a:spcBef>
                <a:spcPts val="1600"/>
              </a:spcBef>
              <a:buClr>
                <a:schemeClr val="tx2"/>
              </a:buClr>
              <a:defRPr sz="2200">
                <a:solidFill>
                  <a:schemeClr val="tx2"/>
                </a:solidFill>
                <a:latin typeface="Museo Sans For Dell" pitchFamily="2" charset="0"/>
              </a:defRPr>
            </a:lvl1pPr>
            <a:lvl2pPr>
              <a:spcBef>
                <a:spcPts val="800"/>
              </a:spcBef>
              <a:buClr>
                <a:schemeClr val="tx2"/>
              </a:buClr>
              <a:buFont typeface="Museo For Dell 300" pitchFamily="50" charset="0"/>
              <a:buChar char="–"/>
              <a:defRPr sz="1800">
                <a:solidFill>
                  <a:schemeClr val="tx2"/>
                </a:solidFill>
                <a:latin typeface="Museo Sans For Dell" pitchFamily="2" charset="0"/>
              </a:defRPr>
            </a:lvl2pPr>
            <a:lvl3pPr>
              <a:spcBef>
                <a:spcPts val="800"/>
              </a:spcBef>
              <a:buClr>
                <a:schemeClr val="tx2"/>
              </a:buClr>
              <a:defRPr sz="1800">
                <a:solidFill>
                  <a:schemeClr val="tx2"/>
                </a:solidFill>
                <a:latin typeface="Museo Sans For Dell" pitchFamily="2" charset="0"/>
              </a:defRPr>
            </a:lvl3pPr>
            <a:lvl4pPr>
              <a:spcBef>
                <a:spcPts val="800"/>
              </a:spcBef>
              <a:buClr>
                <a:schemeClr val="tx2"/>
              </a:buClr>
              <a:defRPr sz="1800">
                <a:solidFill>
                  <a:schemeClr val="tx2"/>
                </a:solidFill>
                <a:latin typeface="Museo Sans For Dell" pitchFamily="2" charset="0"/>
              </a:defRPr>
            </a:lvl4pPr>
            <a:lvl5pPr>
              <a:spcBef>
                <a:spcPts val="800"/>
              </a:spcBef>
              <a:buClr>
                <a:schemeClr val="tx2"/>
              </a:buClr>
              <a:defRPr sz="18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20" name="Straight Connector 19"/>
          <p:cNvCxnSpPr>
            <a:cxnSpLocks noChangeShapeType="1"/>
          </p:cNvCxnSpPr>
          <p:nvPr userDrawn="1"/>
        </p:nvCxnSpPr>
        <p:spPr bwMode="auto">
          <a:xfrm>
            <a:off x="457200" y="6172200"/>
            <a:ext cx="8229600" cy="0"/>
          </a:xfrm>
          <a:prstGeom prst="line">
            <a:avLst/>
          </a:prstGeom>
          <a:noFill/>
          <a:ln w="9525">
            <a:solidFill>
              <a:schemeClr val="tx2"/>
            </a:solidFill>
            <a:round/>
            <a:headEnd/>
            <a:tailEnd/>
          </a:ln>
        </p:spPr>
      </p:cxnSp>
      <p:sp>
        <p:nvSpPr>
          <p:cNvPr id="22" name="TextBox 3"/>
          <p:cNvSpPr txBox="1"/>
          <p:nvPr userDrawn="1"/>
        </p:nvSpPr>
        <p:spPr bwMode="black">
          <a:xfrm>
            <a:off x="5350331" y="6425457"/>
            <a:ext cx="2743200" cy="153888"/>
          </a:xfrm>
          <a:prstGeom prst="rect">
            <a:avLst/>
          </a:prstGeom>
          <a:noFill/>
        </p:spPr>
        <p:txBody>
          <a:bodyPr lIns="0" tIns="0" rIns="0" bIns="0">
            <a:prstTxWarp prst="textNoShape">
              <a:avLst/>
            </a:prstTxWarp>
            <a:spAutoFit/>
          </a:bodyPr>
          <a:lstStyle/>
          <a:p>
            <a:pPr algn="r"/>
            <a:r>
              <a:rPr lang="en-US" sz="1000" dirty="0">
                <a:solidFill>
                  <a:srgbClr val="FFFFFF"/>
                </a:solidFill>
                <a:latin typeface="Museo Sans For Dell" pitchFamily="2" charset="0"/>
                <a:ea typeface="+mn-ea"/>
                <a:cs typeface="+mn-cs"/>
              </a:rPr>
              <a:t>Global Marketing</a:t>
            </a:r>
          </a:p>
        </p:txBody>
      </p:sp>
      <p:pic>
        <p:nvPicPr>
          <p:cNvPr id="10" name="Picture 9" descr="dell_white_logo.png"/>
          <p:cNvPicPr>
            <a:picLocks noChangeAspect="1"/>
          </p:cNvPicPr>
          <p:nvPr userDrawn="1"/>
        </p:nvPicPr>
        <p:blipFill>
          <a:blip r:embed="rId2" cstate="print"/>
          <a:stretch>
            <a:fillRect/>
          </a:stretch>
        </p:blipFill>
        <p:spPr>
          <a:xfrm>
            <a:off x="8193043" y="6226700"/>
            <a:ext cx="573025" cy="573025"/>
          </a:xfrm>
          <a:prstGeom prst="rect">
            <a:avLst/>
          </a:prstGeom>
        </p:spPr>
      </p:pic>
      <p:sp>
        <p:nvSpPr>
          <p:cNvPr id="11"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tx2"/>
                </a:solidFill>
                <a:latin typeface="Museo Sans For Dell" pitchFamily="2" charset="0"/>
              </a:defRPr>
            </a:lvl1pPr>
          </a:lstStyle>
          <a:p>
            <a:r>
              <a:rPr lang="en-US" smtClean="0">
                <a:solidFill>
                  <a:srgbClr val="FFFFFF"/>
                </a:solidFill>
                <a:ea typeface="+mn-ea"/>
                <a:cs typeface="+mn-cs"/>
              </a:rPr>
              <a:t>Confidential</a:t>
            </a:r>
            <a:endParaRPr lang="en-US" dirty="0">
              <a:solidFill>
                <a:srgbClr val="FFFFFF"/>
              </a:solidFill>
              <a:ea typeface="+mn-ea"/>
              <a:cs typeface="+mn-cs"/>
            </a:endParaRPr>
          </a:p>
        </p:txBody>
      </p:sp>
      <p:sp>
        <p:nvSpPr>
          <p:cNvPr id="12"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tx2"/>
                </a:solidFill>
                <a:latin typeface="Museo Sans For Dell" pitchFamily="2" charset="0"/>
              </a:defRPr>
            </a:lvl1pPr>
          </a:lstStyle>
          <a:p>
            <a:fld id="{DBD5246C-868F-410A-AE52-FE248EDADC46}" type="slidenum">
              <a:rPr lang="en-US" smtClean="0">
                <a:solidFill>
                  <a:srgbClr val="FFFFFF"/>
                </a:solidFill>
                <a:ea typeface="+mn-ea"/>
                <a:cs typeface="+mn-cs"/>
              </a:rPr>
              <a:pPr/>
              <a:t>‹#›</a:t>
            </a:fld>
            <a:endParaRPr lang="en-US" dirty="0">
              <a:solidFill>
                <a:srgbClr val="FFFFFF"/>
              </a:solidFill>
              <a:ea typeface="+mn-ea"/>
              <a:cs typeface="+mn-cs"/>
            </a:endParaRPr>
          </a:p>
        </p:txBody>
      </p:sp>
    </p:spTree>
    <p:extLst>
      <p:ext uri="{BB962C8B-B14F-4D97-AF65-F5344CB8AC3E}">
        <p14:creationId xmlns:p14="http://schemas.microsoft.com/office/powerpoint/2010/main" val="2522432258"/>
      </p:ext>
    </p:extLst>
  </p:cSld>
  <p:clrMapOvr>
    <a:masterClrMapping/>
  </p:clrMapOvr>
  <p:transition xmlns:p14="http://schemas.microsoft.com/office/powerpoint/2010/main" spd="med">
    <p:wipe dir="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p:cSld name="Title_Slide_Blue_Background">
    <p:bg>
      <p:bgPr>
        <a:solidFill>
          <a:schemeClr val="bg1"/>
        </a:solidFill>
        <a:effectLst/>
      </p:bgPr>
    </p:bg>
    <p:spTree>
      <p:nvGrpSpPr>
        <p:cNvPr id="1" name=""/>
        <p:cNvGrpSpPr/>
        <p:nvPr/>
      </p:nvGrpSpPr>
      <p:grpSpPr>
        <a:xfrm>
          <a:off x="0" y="0"/>
          <a:ext cx="0" cy="0"/>
          <a:chOff x="0" y="0"/>
          <a:chExt cx="0" cy="0"/>
        </a:xfrm>
      </p:grpSpPr>
      <p:sp>
        <p:nvSpPr>
          <p:cNvPr id="361476" name="Title Placeholder 21"/>
          <p:cNvSpPr>
            <a:spLocks noGrp="1"/>
          </p:cNvSpPr>
          <p:nvPr>
            <p:ph type="ctrTitle"/>
          </p:nvPr>
        </p:nvSpPr>
        <p:spPr>
          <a:xfrm>
            <a:off x="369888" y="2900380"/>
            <a:ext cx="6399622" cy="1006685"/>
          </a:xfrm>
        </p:spPr>
        <p:txBody>
          <a:bodyPr anchor="ctr" anchorCtr="0"/>
          <a:lstStyle>
            <a:lvl1pPr algn="l">
              <a:lnSpc>
                <a:spcPct val="90000"/>
              </a:lnSpc>
              <a:defRPr sz="5400" b="0" i="0" smtClean="0">
                <a:solidFill>
                  <a:schemeClr val="tx2"/>
                </a:solidFill>
                <a:latin typeface="Museo For Dell" pitchFamily="2" charset="0"/>
                <a:ea typeface="Museo For Dell" pitchFamily="2" charset="0"/>
              </a:defRPr>
            </a:lvl1pPr>
          </a:lstStyle>
          <a:p>
            <a:r>
              <a:rPr lang="en-US" smtClean="0"/>
              <a:t>Click to edit Master title style</a:t>
            </a:r>
            <a:endParaRPr lang="en-US" dirty="0" smtClean="0"/>
          </a:p>
        </p:txBody>
      </p:sp>
      <p:grpSp>
        <p:nvGrpSpPr>
          <p:cNvPr id="2" name="Group 19"/>
          <p:cNvGrpSpPr/>
          <p:nvPr userDrawn="1"/>
        </p:nvGrpSpPr>
        <p:grpSpPr>
          <a:xfrm>
            <a:off x="381018" y="1781177"/>
            <a:ext cx="8311513" cy="3295651"/>
            <a:chOff x="280033" y="1781175"/>
            <a:chExt cx="8412480" cy="3295650"/>
          </a:xfrm>
        </p:grpSpPr>
        <p:cxnSp>
          <p:nvCxnSpPr>
            <p:cNvPr id="8" name="Straight Connector 7"/>
            <p:cNvCxnSpPr/>
            <p:nvPr/>
          </p:nvCxnSpPr>
          <p:spPr>
            <a:xfrm>
              <a:off x="280033" y="178117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80033" y="507682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grpSp>
      <p:pic>
        <p:nvPicPr>
          <p:cNvPr id="12" name="Picture 9" descr="white"/>
          <p:cNvPicPr>
            <a:picLocks noChangeAspect="1" noChangeArrowheads="1"/>
          </p:cNvPicPr>
          <p:nvPr userDrawn="1"/>
        </p:nvPicPr>
        <p:blipFill>
          <a:blip r:embed="rId2" cstate="print"/>
          <a:srcRect/>
          <a:stretch>
            <a:fillRect/>
          </a:stretch>
        </p:blipFill>
        <p:spPr bwMode="auto">
          <a:xfrm>
            <a:off x="7377198" y="2681975"/>
            <a:ext cx="1371487" cy="1371487"/>
          </a:xfrm>
          <a:prstGeom prst="rect">
            <a:avLst/>
          </a:prstGeom>
          <a:noFill/>
          <a:ln w="9525">
            <a:noFill/>
            <a:miter lim="800000"/>
            <a:headEnd/>
            <a:tailEnd/>
          </a:ln>
        </p:spPr>
      </p:pic>
      <p:sp>
        <p:nvSpPr>
          <p:cNvPr id="11"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tx2"/>
                </a:solidFill>
                <a:latin typeface="Museo Sans For Dell" pitchFamily="2" charset="0"/>
              </a:defRPr>
            </a:lvl1pPr>
          </a:lstStyle>
          <a:p>
            <a:r>
              <a:rPr lang="en-US" smtClean="0">
                <a:solidFill>
                  <a:srgbClr val="FFFFFF"/>
                </a:solidFill>
                <a:ea typeface="+mn-ea"/>
                <a:cs typeface="+mn-cs"/>
              </a:rPr>
              <a:t>Confidential</a:t>
            </a:r>
            <a:endParaRPr lang="en-US" dirty="0">
              <a:solidFill>
                <a:srgbClr val="FFFFFF"/>
              </a:solidFill>
              <a:ea typeface="+mn-ea"/>
              <a:cs typeface="+mn-cs"/>
            </a:endParaRPr>
          </a:p>
        </p:txBody>
      </p:sp>
      <p:sp>
        <p:nvSpPr>
          <p:cNvPr id="13" name="Slide Number Placeholder 5"/>
          <p:cNvSpPr>
            <a:spLocks noGrp="1"/>
          </p:cNvSpPr>
          <p:nvPr>
            <p:ph type="sldNum" sz="quarter" idx="4"/>
          </p:nvPr>
        </p:nvSpPr>
        <p:spPr>
          <a:xfrm>
            <a:off x="444521" y="6440509"/>
            <a:ext cx="260349" cy="152399"/>
          </a:xfrm>
          <a:prstGeom prst="rect">
            <a:avLst/>
          </a:prstGeom>
        </p:spPr>
        <p:txBody>
          <a:bodyPr vert="horz" lIns="0" tIns="0" rIns="91440" bIns="0" rtlCol="0" anchor="ctr"/>
          <a:lstStyle>
            <a:lvl1pPr algn="l">
              <a:defRPr sz="900">
                <a:solidFill>
                  <a:schemeClr val="tx2"/>
                </a:solidFill>
                <a:latin typeface="Museo Sans For Dell" pitchFamily="2" charset="0"/>
              </a:defRPr>
            </a:lvl1pPr>
          </a:lstStyle>
          <a:p>
            <a:fld id="{DBD5246C-868F-410A-AE52-FE248EDADC46}" type="slidenum">
              <a:rPr lang="en-US" smtClean="0">
                <a:solidFill>
                  <a:srgbClr val="FFFFFF"/>
                </a:solidFill>
                <a:ea typeface="+mn-ea"/>
                <a:cs typeface="+mn-cs"/>
              </a:rPr>
              <a:pPr/>
              <a:t>‹#›</a:t>
            </a:fld>
            <a:endParaRPr lang="en-US" dirty="0">
              <a:solidFill>
                <a:srgbClr val="FFFFFF"/>
              </a:solidFill>
              <a:ea typeface="+mn-ea"/>
              <a:cs typeface="+mn-cs"/>
            </a:endParaRPr>
          </a:p>
        </p:txBody>
      </p:sp>
    </p:spTree>
    <p:extLst>
      <p:ext uri="{BB962C8B-B14F-4D97-AF65-F5344CB8AC3E}">
        <p14:creationId xmlns:p14="http://schemas.microsoft.com/office/powerpoint/2010/main" val="1599289031"/>
      </p:ext>
    </p:extLst>
  </p:cSld>
  <p:clrMapOvr>
    <a:masterClrMapping/>
  </p:clrMapOvr>
  <p:transition xmlns:p14="http://schemas.microsoft.com/office/powerpoint/2010/main" spd="med">
    <p:wipe dir="r"/>
  </p:transition>
  <p:hf sldNum="0" hdr="0" ftr="0" dt="0"/>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6_Title_Only">
    <p:spTree>
      <p:nvGrpSpPr>
        <p:cNvPr id="1" name=""/>
        <p:cNvGrpSpPr/>
        <p:nvPr/>
      </p:nvGrpSpPr>
      <p:grpSpPr>
        <a:xfrm>
          <a:off x="0" y="0"/>
          <a:ext cx="0" cy="0"/>
          <a:chOff x="0" y="0"/>
          <a:chExt cx="0" cy="0"/>
        </a:xfrm>
      </p:grpSpPr>
      <p:sp>
        <p:nvSpPr>
          <p:cNvPr id="2" name="Slide Number Placeholder 5"/>
          <p:cNvSpPr txBox="1">
            <a:spLocks/>
          </p:cNvSpPr>
          <p:nvPr userDrawn="1"/>
        </p:nvSpPr>
        <p:spPr>
          <a:xfrm>
            <a:off x="8800292" y="6404156"/>
            <a:ext cx="434898" cy="256477"/>
          </a:xfrm>
          <a:prstGeom prst="rect">
            <a:avLst/>
          </a:prstGeom>
          <a:noFill/>
        </p:spPr>
        <p:txBody>
          <a:bodyPr/>
          <a:lstStyle/>
          <a:p>
            <a:pPr>
              <a:defRPr/>
            </a:pPr>
            <a:fld id="{32866644-C3F2-4F96-90E2-9D46AB5702DC}" type="slidenum">
              <a:rPr lang="en-US" sz="1000" smtClean="0">
                <a:solidFill>
                  <a:prstClr val="white">
                    <a:lumMod val="50000"/>
                  </a:prstClr>
                </a:solidFill>
                <a:latin typeface="Trebuchet MS" pitchFamily="34" charset="0"/>
                <a:ea typeface="+mn-ea"/>
                <a:cs typeface="+mn-cs"/>
              </a:rPr>
              <a:pPr>
                <a:defRPr/>
              </a:pPr>
              <a:t>‹#›</a:t>
            </a:fld>
            <a:endParaRPr lang="en-US" sz="1000" dirty="0">
              <a:solidFill>
                <a:prstClr val="white">
                  <a:lumMod val="50000"/>
                </a:prstClr>
              </a:solidFill>
              <a:latin typeface="Trebuchet MS" pitchFamily="34" charset="0"/>
              <a:ea typeface="+mn-ea"/>
              <a:cs typeface="+mn-cs"/>
            </a:endParaRPr>
          </a:p>
        </p:txBody>
      </p:sp>
      <p:sp>
        <p:nvSpPr>
          <p:cNvPr id="3" name="TextBox 2"/>
          <p:cNvSpPr txBox="1"/>
          <p:nvPr userDrawn="1"/>
        </p:nvSpPr>
        <p:spPr bwMode="black">
          <a:xfrm>
            <a:off x="7696200" y="6445771"/>
            <a:ext cx="594610" cy="153888"/>
          </a:xfrm>
          <a:prstGeom prst="rect">
            <a:avLst/>
          </a:prstGeom>
          <a:noFill/>
        </p:spPr>
        <p:txBody>
          <a:bodyPr wrap="square" lIns="0" tIns="0" rIns="0" bIns="0">
            <a:prstTxWarp prst="textNoShape">
              <a:avLst/>
            </a:prstTxWarp>
            <a:spAutoFit/>
          </a:bodyPr>
          <a:lstStyle/>
          <a:p>
            <a:pPr algn="r"/>
            <a:r>
              <a:rPr lang="en-US" sz="1000" dirty="0" smtClean="0">
                <a:solidFill>
                  <a:prstClr val="white">
                    <a:lumMod val="50000"/>
                  </a:prstClr>
                </a:solidFill>
                <a:latin typeface="Trebuchet MS" pitchFamily="34" charset="0"/>
                <a:ea typeface="+mn-ea"/>
                <a:cs typeface="+mn-cs"/>
              </a:rPr>
              <a:t>Dell HPC</a:t>
            </a:r>
            <a:endParaRPr lang="en-US" sz="1000" dirty="0">
              <a:solidFill>
                <a:prstClr val="white">
                  <a:lumMod val="50000"/>
                </a:prstClr>
              </a:solidFill>
              <a:latin typeface="Trebuchet MS" pitchFamily="34" charset="0"/>
              <a:ea typeface="+mn-ea"/>
              <a:cs typeface="+mn-cs"/>
            </a:endParaRPr>
          </a:p>
        </p:txBody>
      </p:sp>
      <p:pic>
        <p:nvPicPr>
          <p:cNvPr id="4" name="Picture 3" descr="dell_gray_logo.png"/>
          <p:cNvPicPr>
            <a:picLocks noChangeAspect="1"/>
          </p:cNvPicPr>
          <p:nvPr userDrawn="1"/>
        </p:nvPicPr>
        <p:blipFill>
          <a:blip r:embed="rId2" cstate="print"/>
          <a:stretch>
            <a:fillRect/>
          </a:stretch>
        </p:blipFill>
        <p:spPr>
          <a:xfrm>
            <a:off x="8296066" y="6240924"/>
            <a:ext cx="573025" cy="573025"/>
          </a:xfrm>
          <a:prstGeom prst="rect">
            <a:avLst/>
          </a:prstGeom>
        </p:spPr>
      </p:pic>
    </p:spTree>
    <p:extLst>
      <p:ext uri="{BB962C8B-B14F-4D97-AF65-F5344CB8AC3E}">
        <p14:creationId xmlns:p14="http://schemas.microsoft.com/office/powerpoint/2010/main" val="531709093"/>
      </p:ext>
    </p:extLst>
  </p:cSld>
  <p:clrMapOvr>
    <a:masterClrMapping/>
  </p:clrMapOvr>
  <p:transition xmlns:p14="http://schemas.microsoft.com/office/powerpoint/2010/main" spd="med">
    <p:wipe dir="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2"/>
            <a:ext cx="6400800" cy="1752600"/>
          </a:xfrm>
        </p:spPr>
        <p:txBody>
          <a:bodyPr/>
          <a:lstStyle>
            <a:lvl1pPr marL="0" indent="0" algn="ctr">
              <a:buNone/>
              <a:defRPr>
                <a:solidFill>
                  <a:schemeClr val="tx1">
                    <a:tint val="75000"/>
                  </a:schemeClr>
                </a:solidFill>
              </a:defRPr>
            </a:lvl1pPr>
            <a:lvl2pPr marL="456867" indent="0" algn="ctr">
              <a:buNone/>
              <a:defRPr>
                <a:solidFill>
                  <a:schemeClr val="tx1">
                    <a:tint val="75000"/>
                  </a:schemeClr>
                </a:solidFill>
              </a:defRPr>
            </a:lvl2pPr>
            <a:lvl3pPr marL="913737" indent="0" algn="ctr">
              <a:buNone/>
              <a:defRPr>
                <a:solidFill>
                  <a:schemeClr val="tx1">
                    <a:tint val="75000"/>
                  </a:schemeClr>
                </a:solidFill>
              </a:defRPr>
            </a:lvl3pPr>
            <a:lvl4pPr marL="1370606" indent="0" algn="ctr">
              <a:buNone/>
              <a:defRPr>
                <a:solidFill>
                  <a:schemeClr val="tx1">
                    <a:tint val="75000"/>
                  </a:schemeClr>
                </a:solidFill>
              </a:defRPr>
            </a:lvl4pPr>
            <a:lvl5pPr marL="1827473" indent="0" algn="ctr">
              <a:buNone/>
              <a:defRPr>
                <a:solidFill>
                  <a:schemeClr val="tx1">
                    <a:tint val="75000"/>
                  </a:schemeClr>
                </a:solidFill>
              </a:defRPr>
            </a:lvl5pPr>
            <a:lvl6pPr marL="2284342" indent="0" algn="ctr">
              <a:buNone/>
              <a:defRPr>
                <a:solidFill>
                  <a:schemeClr val="tx1">
                    <a:tint val="75000"/>
                  </a:schemeClr>
                </a:solidFill>
              </a:defRPr>
            </a:lvl6pPr>
            <a:lvl7pPr marL="2741210" indent="0" algn="ctr">
              <a:buNone/>
              <a:defRPr>
                <a:solidFill>
                  <a:schemeClr val="tx1">
                    <a:tint val="75000"/>
                  </a:schemeClr>
                </a:solidFill>
              </a:defRPr>
            </a:lvl7pPr>
            <a:lvl8pPr marL="3198076" indent="0" algn="ctr">
              <a:buNone/>
              <a:defRPr>
                <a:solidFill>
                  <a:schemeClr val="tx1">
                    <a:tint val="75000"/>
                  </a:schemeClr>
                </a:solidFill>
              </a:defRPr>
            </a:lvl8pPr>
            <a:lvl9pPr marL="365494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2A9F985-91EE-0C40-B124-DDE88300EDEA}"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C4953CB4-3F06-E542-934C-7E6670388D94}" type="slidenum">
              <a:rPr lang="en-US"/>
              <a:pPr>
                <a:defRPr/>
              </a:pPr>
              <a:t>‹#›</a:t>
            </a:fld>
            <a:endParaRPr lang="en-US"/>
          </a:p>
        </p:txBody>
      </p:sp>
    </p:spTree>
    <p:extLst>
      <p:ext uri="{BB962C8B-B14F-4D97-AF65-F5344CB8AC3E}">
        <p14:creationId xmlns:p14="http://schemas.microsoft.com/office/powerpoint/2010/main" val="26594500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EBBD074-8AE7-A64E-BBBE-57364D9850C3}" type="datetime1">
              <a:rPr lang="en-US"/>
              <a:pPr>
                <a:defRPr/>
              </a:pPr>
              <a:t>7/24/13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MH2010 | K. Patrick</a:t>
            </a:r>
          </a:p>
        </p:txBody>
      </p:sp>
      <p:sp>
        <p:nvSpPr>
          <p:cNvPr id="5" name="Slide Number Placeholder 5"/>
          <p:cNvSpPr>
            <a:spLocks noGrp="1"/>
          </p:cNvSpPr>
          <p:nvPr>
            <p:ph type="sldNum" sz="quarter" idx="12"/>
          </p:nvPr>
        </p:nvSpPr>
        <p:spPr/>
        <p:txBody>
          <a:bodyPr/>
          <a:lstStyle>
            <a:lvl1pPr>
              <a:defRPr/>
            </a:lvl1pPr>
          </a:lstStyle>
          <a:p>
            <a:pPr>
              <a:defRPr/>
            </a:pPr>
            <a:fld id="{9338734A-A127-A140-B916-DAF291A5AF29}" type="slidenum">
              <a:rPr lang="en-US"/>
              <a:pPr>
                <a:defRPr/>
              </a:pPr>
              <a:t>‹#›</a:t>
            </a:fld>
            <a:endParaRPr lang="en-US"/>
          </a:p>
        </p:txBody>
      </p:sp>
    </p:spTree>
    <p:extLst>
      <p:ext uri="{BB962C8B-B14F-4D97-AF65-F5344CB8AC3E}">
        <p14:creationId xmlns:p14="http://schemas.microsoft.com/office/powerpoint/2010/main" val="214957978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F319AA5-8DD7-6947-AF58-BE553D624141}"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85FC5E7B-E74F-7D4A-8D32-8284B2005E9C}" type="slidenum">
              <a:rPr lang="en-US"/>
              <a:pPr>
                <a:defRPr/>
              </a:pPr>
              <a:t>‹#›</a:t>
            </a:fld>
            <a:endParaRPr lang="en-US"/>
          </a:p>
        </p:txBody>
      </p:sp>
    </p:spTree>
    <p:extLst>
      <p:ext uri="{BB962C8B-B14F-4D97-AF65-F5344CB8AC3E}">
        <p14:creationId xmlns:p14="http://schemas.microsoft.com/office/powerpoint/2010/main" val="62249046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solidFill>
                  <a:schemeClr val="tx1">
                    <a:tint val="75000"/>
                  </a:schemeClr>
                </a:solidFill>
              </a:defRPr>
            </a:lvl1pPr>
            <a:lvl2pPr marL="456867" indent="0">
              <a:buNone/>
              <a:defRPr sz="1800">
                <a:solidFill>
                  <a:schemeClr val="tx1">
                    <a:tint val="75000"/>
                  </a:schemeClr>
                </a:solidFill>
              </a:defRPr>
            </a:lvl2pPr>
            <a:lvl3pPr marL="913737" indent="0">
              <a:buNone/>
              <a:defRPr sz="1600">
                <a:solidFill>
                  <a:schemeClr val="tx1">
                    <a:tint val="75000"/>
                  </a:schemeClr>
                </a:solidFill>
              </a:defRPr>
            </a:lvl3pPr>
            <a:lvl4pPr marL="1370606" indent="0">
              <a:buNone/>
              <a:defRPr sz="1400">
                <a:solidFill>
                  <a:schemeClr val="tx1">
                    <a:tint val="75000"/>
                  </a:schemeClr>
                </a:solidFill>
              </a:defRPr>
            </a:lvl4pPr>
            <a:lvl5pPr marL="1827473" indent="0">
              <a:buNone/>
              <a:defRPr sz="1400">
                <a:solidFill>
                  <a:schemeClr val="tx1">
                    <a:tint val="75000"/>
                  </a:schemeClr>
                </a:solidFill>
              </a:defRPr>
            </a:lvl5pPr>
            <a:lvl6pPr marL="2284342" indent="0">
              <a:buNone/>
              <a:defRPr sz="1400">
                <a:solidFill>
                  <a:schemeClr val="tx1">
                    <a:tint val="75000"/>
                  </a:schemeClr>
                </a:solidFill>
              </a:defRPr>
            </a:lvl6pPr>
            <a:lvl7pPr marL="2741210" indent="0">
              <a:buNone/>
              <a:defRPr sz="1400">
                <a:solidFill>
                  <a:schemeClr val="tx1">
                    <a:tint val="75000"/>
                  </a:schemeClr>
                </a:solidFill>
              </a:defRPr>
            </a:lvl7pPr>
            <a:lvl8pPr marL="3198076" indent="0">
              <a:buNone/>
              <a:defRPr sz="1400">
                <a:solidFill>
                  <a:schemeClr val="tx1">
                    <a:tint val="75000"/>
                  </a:schemeClr>
                </a:solidFill>
              </a:defRPr>
            </a:lvl8pPr>
            <a:lvl9pPr marL="3654946"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14386E5-5AB0-414C-9D23-4B4F6F4F765C}"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43DF5157-A976-4846-9215-B4C30970F076}" type="slidenum">
              <a:rPr lang="en-US"/>
              <a:pPr>
                <a:defRPr/>
              </a:pPr>
              <a:t>‹#›</a:t>
            </a:fld>
            <a:endParaRPr lang="en-US"/>
          </a:p>
        </p:txBody>
      </p:sp>
    </p:spTree>
    <p:extLst>
      <p:ext uri="{BB962C8B-B14F-4D97-AF65-F5344CB8AC3E}">
        <p14:creationId xmlns:p14="http://schemas.microsoft.com/office/powerpoint/2010/main" val="425367300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AE31E46-2358-A041-B4F4-D35269657BF5}"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4CFB12EF-09FE-9D48-A33C-388BDDA28E0E}" type="slidenum">
              <a:rPr lang="en-US"/>
              <a:pPr>
                <a:defRPr/>
              </a:pPr>
              <a:t>‹#›</a:t>
            </a:fld>
            <a:endParaRPr lang="en-US"/>
          </a:p>
        </p:txBody>
      </p:sp>
    </p:spTree>
    <p:extLst>
      <p:ext uri="{BB962C8B-B14F-4D97-AF65-F5344CB8AC3E}">
        <p14:creationId xmlns:p14="http://schemas.microsoft.com/office/powerpoint/2010/main" val="370177710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6867" indent="0">
              <a:buNone/>
              <a:defRPr sz="2000" b="1"/>
            </a:lvl2pPr>
            <a:lvl3pPr marL="913737" indent="0">
              <a:buNone/>
              <a:defRPr sz="1800" b="1"/>
            </a:lvl3pPr>
            <a:lvl4pPr marL="1370606" indent="0">
              <a:buNone/>
              <a:defRPr sz="1600" b="1"/>
            </a:lvl4pPr>
            <a:lvl5pPr marL="1827473" indent="0">
              <a:buNone/>
              <a:defRPr sz="1600" b="1"/>
            </a:lvl5pPr>
            <a:lvl6pPr marL="2284342" indent="0">
              <a:buNone/>
              <a:defRPr sz="1600" b="1"/>
            </a:lvl6pPr>
            <a:lvl7pPr marL="2741210" indent="0">
              <a:buNone/>
              <a:defRPr sz="1600" b="1"/>
            </a:lvl7pPr>
            <a:lvl8pPr marL="3198076" indent="0">
              <a:buNone/>
              <a:defRPr sz="1600" b="1"/>
            </a:lvl8pPr>
            <a:lvl9pPr marL="36549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4"/>
            <a:ext cx="4041775" cy="639762"/>
          </a:xfrm>
        </p:spPr>
        <p:txBody>
          <a:bodyPr anchor="b"/>
          <a:lstStyle>
            <a:lvl1pPr marL="0" indent="0">
              <a:buNone/>
              <a:defRPr sz="2400" b="1"/>
            </a:lvl1pPr>
            <a:lvl2pPr marL="456867" indent="0">
              <a:buNone/>
              <a:defRPr sz="2000" b="1"/>
            </a:lvl2pPr>
            <a:lvl3pPr marL="913737" indent="0">
              <a:buNone/>
              <a:defRPr sz="1800" b="1"/>
            </a:lvl3pPr>
            <a:lvl4pPr marL="1370606" indent="0">
              <a:buNone/>
              <a:defRPr sz="1600" b="1"/>
            </a:lvl4pPr>
            <a:lvl5pPr marL="1827473" indent="0">
              <a:buNone/>
              <a:defRPr sz="1600" b="1"/>
            </a:lvl5pPr>
            <a:lvl6pPr marL="2284342" indent="0">
              <a:buNone/>
              <a:defRPr sz="1600" b="1"/>
            </a:lvl6pPr>
            <a:lvl7pPr marL="2741210" indent="0">
              <a:buNone/>
              <a:defRPr sz="1600" b="1"/>
            </a:lvl7pPr>
            <a:lvl8pPr marL="3198076" indent="0">
              <a:buNone/>
              <a:defRPr sz="1600" b="1"/>
            </a:lvl8pPr>
            <a:lvl9pPr marL="36549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FA99A12-B0FA-E64F-8040-437D8109B987}" type="datetime1">
              <a:rPr lang="en-US"/>
              <a:pPr>
                <a:defRPr/>
              </a:pPr>
              <a:t>7/24/13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MH2010 | K. Patrick</a:t>
            </a:r>
          </a:p>
        </p:txBody>
      </p:sp>
      <p:sp>
        <p:nvSpPr>
          <p:cNvPr id="9" name="Slide Number Placeholder 5"/>
          <p:cNvSpPr>
            <a:spLocks noGrp="1"/>
          </p:cNvSpPr>
          <p:nvPr>
            <p:ph type="sldNum" sz="quarter" idx="12"/>
          </p:nvPr>
        </p:nvSpPr>
        <p:spPr/>
        <p:txBody>
          <a:bodyPr/>
          <a:lstStyle>
            <a:lvl1pPr>
              <a:defRPr/>
            </a:lvl1pPr>
          </a:lstStyle>
          <a:p>
            <a:pPr>
              <a:defRPr/>
            </a:pPr>
            <a:fld id="{E01B1EB0-8312-6148-A760-14C7994CB8D9}" type="slidenum">
              <a:rPr lang="en-US"/>
              <a:pPr>
                <a:defRPr/>
              </a:pPr>
              <a:t>‹#›</a:t>
            </a:fld>
            <a:endParaRPr lang="en-US"/>
          </a:p>
        </p:txBody>
      </p:sp>
    </p:spTree>
    <p:extLst>
      <p:ext uri="{BB962C8B-B14F-4D97-AF65-F5344CB8AC3E}">
        <p14:creationId xmlns:p14="http://schemas.microsoft.com/office/powerpoint/2010/main" val="292200605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EBBD074-8AE7-A64E-BBBE-57364D9850C3}" type="datetime1">
              <a:rPr lang="en-US"/>
              <a:pPr>
                <a:defRPr/>
              </a:pPr>
              <a:t>7/24/13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MH2010 | K. Patrick</a:t>
            </a:r>
          </a:p>
        </p:txBody>
      </p:sp>
      <p:sp>
        <p:nvSpPr>
          <p:cNvPr id="5" name="Slide Number Placeholder 5"/>
          <p:cNvSpPr>
            <a:spLocks noGrp="1"/>
          </p:cNvSpPr>
          <p:nvPr>
            <p:ph type="sldNum" sz="quarter" idx="12"/>
          </p:nvPr>
        </p:nvSpPr>
        <p:spPr/>
        <p:txBody>
          <a:bodyPr/>
          <a:lstStyle>
            <a:lvl1pPr>
              <a:defRPr/>
            </a:lvl1pPr>
          </a:lstStyle>
          <a:p>
            <a:pPr>
              <a:defRPr/>
            </a:pPr>
            <a:fld id="{9338734A-A127-A140-B916-DAF291A5AF29}" type="slidenum">
              <a:rPr lang="en-US"/>
              <a:pPr>
                <a:defRPr/>
              </a:pPr>
              <a:t>‹#›</a:t>
            </a:fld>
            <a:endParaRPr lang="en-US"/>
          </a:p>
        </p:txBody>
      </p:sp>
    </p:spTree>
    <p:extLst>
      <p:ext uri="{BB962C8B-B14F-4D97-AF65-F5344CB8AC3E}">
        <p14:creationId xmlns:p14="http://schemas.microsoft.com/office/powerpoint/2010/main" val="50564949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0" y="685800"/>
            <a:ext cx="9144000" cy="838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370" tIns="45687" rIns="91370" bIns="45687" anchor="ctr"/>
          <a:lstStyle/>
          <a:p>
            <a:pPr>
              <a:defRPr/>
            </a:pPr>
            <a:endParaRPr lang="en-US" sz="4000">
              <a:solidFill>
                <a:srgbClr val="FFFFFF"/>
              </a:solidFill>
              <a:latin typeface="Calibri"/>
              <a:ea typeface="ＭＳ Ｐゴシック" charset="-128"/>
              <a:cs typeface="ＭＳ Ｐゴシック" charset="-128"/>
            </a:endParaRPr>
          </a:p>
        </p:txBody>
      </p:sp>
      <p:sp>
        <p:nvSpPr>
          <p:cNvPr id="6" name="Title 1"/>
          <p:cNvSpPr>
            <a:spLocks noGrp="1"/>
          </p:cNvSpPr>
          <p:nvPr>
            <p:ph type="title"/>
          </p:nvPr>
        </p:nvSpPr>
        <p:spPr>
          <a:xfrm>
            <a:off x="2" y="685805"/>
            <a:ext cx="8229600" cy="822960"/>
          </a:xfrm>
        </p:spPr>
        <p:txBody>
          <a:bodyPr>
            <a:normAutofit/>
          </a:bodyPr>
          <a:lstStyle>
            <a:lvl1pPr algn="l">
              <a:defRPr sz="4000" b="1">
                <a:solidFill>
                  <a:schemeClr val="bg1"/>
                </a:solidFill>
              </a:defRPr>
            </a:lvl1pPr>
          </a:lstStyle>
          <a:p>
            <a:r>
              <a:rPr lang="en-US" smtClean="0"/>
              <a:t>Click to edit Master title style</a:t>
            </a:r>
            <a:endParaRPr lang="en-US"/>
          </a:p>
        </p:txBody>
      </p:sp>
      <p:sp>
        <p:nvSpPr>
          <p:cNvPr id="4" name="Date Placeholder 1"/>
          <p:cNvSpPr>
            <a:spLocks noGrp="1"/>
          </p:cNvSpPr>
          <p:nvPr>
            <p:ph type="dt" sz="half" idx="10"/>
          </p:nvPr>
        </p:nvSpPr>
        <p:spPr/>
        <p:txBody>
          <a:bodyPr/>
          <a:lstStyle>
            <a:lvl1pPr>
              <a:defRPr/>
            </a:lvl1pPr>
          </a:lstStyle>
          <a:p>
            <a:pPr>
              <a:defRPr/>
            </a:pPr>
            <a:fld id="{E1FA49EE-7391-CB42-BDD2-342F5D9AC9EB}" type="datetime1">
              <a:rPr lang="en-US"/>
              <a:pPr>
                <a:defRPr/>
              </a:pPr>
              <a:t>7/24/13</a:t>
            </a:fld>
            <a:endParaRPr lang="en-US"/>
          </a:p>
        </p:txBody>
      </p:sp>
      <p:sp>
        <p:nvSpPr>
          <p:cNvPr id="5" name="Footer Placeholder 2"/>
          <p:cNvSpPr>
            <a:spLocks noGrp="1"/>
          </p:cNvSpPr>
          <p:nvPr>
            <p:ph type="ftr" sz="quarter" idx="11"/>
          </p:nvPr>
        </p:nvSpPr>
        <p:spPr>
          <a:xfrm>
            <a:off x="6172200" y="152400"/>
            <a:ext cx="2286000" cy="182563"/>
          </a:xfrm>
        </p:spPr>
        <p:txBody>
          <a:bodyPr/>
          <a:lstStyle>
            <a:lvl1pPr algn="r">
              <a:defRPr sz="1000">
                <a:solidFill>
                  <a:srgbClr val="0070C0"/>
                </a:solidFill>
              </a:defRPr>
            </a:lvl1pPr>
          </a:lstStyle>
          <a:p>
            <a:pPr>
              <a:defRPr/>
            </a:pPr>
            <a:r>
              <a:rPr lang="en-US"/>
              <a:t>MH2010 | K. Patrick</a:t>
            </a:r>
          </a:p>
        </p:txBody>
      </p:sp>
      <p:sp>
        <p:nvSpPr>
          <p:cNvPr id="7" name="Slide Number Placeholder 3"/>
          <p:cNvSpPr>
            <a:spLocks noGrp="1"/>
          </p:cNvSpPr>
          <p:nvPr>
            <p:ph type="sldNum" sz="quarter" idx="12"/>
          </p:nvPr>
        </p:nvSpPr>
        <p:spPr>
          <a:xfrm>
            <a:off x="8245475" y="152400"/>
            <a:ext cx="730250" cy="182563"/>
          </a:xfrm>
        </p:spPr>
        <p:txBody>
          <a:bodyPr/>
          <a:lstStyle>
            <a:lvl1pPr>
              <a:defRPr sz="1000">
                <a:solidFill>
                  <a:srgbClr val="0070C0"/>
                </a:solidFill>
              </a:defRPr>
            </a:lvl1pPr>
          </a:lstStyle>
          <a:p>
            <a:pPr>
              <a:defRPr/>
            </a:pPr>
            <a:r>
              <a:rPr lang="en-US"/>
              <a:t>| Slide </a:t>
            </a:r>
            <a:fld id="{4672D595-4660-C849-838C-9DC6BBA7E333}" type="slidenum">
              <a:rPr lang="en-US"/>
              <a:pPr>
                <a:defRPr/>
              </a:pPr>
              <a:t>‹#›</a:t>
            </a:fld>
            <a:endParaRPr lang="en-US"/>
          </a:p>
        </p:txBody>
      </p:sp>
    </p:spTree>
    <p:extLst>
      <p:ext uri="{BB962C8B-B14F-4D97-AF65-F5344CB8AC3E}">
        <p14:creationId xmlns:p14="http://schemas.microsoft.com/office/powerpoint/2010/main" val="383460897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4" y="27305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4"/>
            <a:ext cx="3008313" cy="4691063"/>
          </a:xfrm>
        </p:spPr>
        <p:txBody>
          <a:bodyPr/>
          <a:lstStyle>
            <a:lvl1pPr marL="0" indent="0">
              <a:buNone/>
              <a:defRPr sz="1400"/>
            </a:lvl1pPr>
            <a:lvl2pPr marL="456867" indent="0">
              <a:buNone/>
              <a:defRPr sz="1200"/>
            </a:lvl2pPr>
            <a:lvl3pPr marL="913737" indent="0">
              <a:buNone/>
              <a:defRPr sz="1000"/>
            </a:lvl3pPr>
            <a:lvl4pPr marL="1370606" indent="0">
              <a:buNone/>
              <a:defRPr sz="900"/>
            </a:lvl4pPr>
            <a:lvl5pPr marL="1827473" indent="0">
              <a:buNone/>
              <a:defRPr sz="900"/>
            </a:lvl5pPr>
            <a:lvl6pPr marL="2284342" indent="0">
              <a:buNone/>
              <a:defRPr sz="900"/>
            </a:lvl6pPr>
            <a:lvl7pPr marL="2741210" indent="0">
              <a:buNone/>
              <a:defRPr sz="900"/>
            </a:lvl7pPr>
            <a:lvl8pPr marL="3198076" indent="0">
              <a:buNone/>
              <a:defRPr sz="900"/>
            </a:lvl8pPr>
            <a:lvl9pPr marL="3654946"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9863C80-6A24-1343-BEAA-3A2076C814A4}"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1E2FB8CB-3AD9-C941-8F8E-4799D9F1F35B}" type="slidenum">
              <a:rPr lang="en-US"/>
              <a:pPr>
                <a:defRPr/>
              </a:pPr>
              <a:t>‹#›</a:t>
            </a:fld>
            <a:endParaRPr lang="en-US"/>
          </a:p>
        </p:txBody>
      </p:sp>
    </p:spTree>
    <p:extLst>
      <p:ext uri="{BB962C8B-B14F-4D97-AF65-F5344CB8AC3E}">
        <p14:creationId xmlns:p14="http://schemas.microsoft.com/office/powerpoint/2010/main" val="124367365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6867" indent="0">
              <a:buNone/>
              <a:defRPr sz="2800"/>
            </a:lvl2pPr>
            <a:lvl3pPr marL="913737" indent="0">
              <a:buNone/>
              <a:defRPr sz="2400"/>
            </a:lvl3pPr>
            <a:lvl4pPr marL="1370606" indent="0">
              <a:buNone/>
              <a:defRPr sz="2000"/>
            </a:lvl4pPr>
            <a:lvl5pPr marL="1827473" indent="0">
              <a:buNone/>
              <a:defRPr sz="2000"/>
            </a:lvl5pPr>
            <a:lvl6pPr marL="2284342" indent="0">
              <a:buNone/>
              <a:defRPr sz="2000"/>
            </a:lvl6pPr>
            <a:lvl7pPr marL="2741210" indent="0">
              <a:buNone/>
              <a:defRPr sz="2000"/>
            </a:lvl7pPr>
            <a:lvl8pPr marL="3198076" indent="0">
              <a:buNone/>
              <a:defRPr sz="2000"/>
            </a:lvl8pPr>
            <a:lvl9pPr marL="3654946"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867" indent="0">
              <a:buNone/>
              <a:defRPr sz="1200"/>
            </a:lvl2pPr>
            <a:lvl3pPr marL="913737" indent="0">
              <a:buNone/>
              <a:defRPr sz="1000"/>
            </a:lvl3pPr>
            <a:lvl4pPr marL="1370606" indent="0">
              <a:buNone/>
              <a:defRPr sz="900"/>
            </a:lvl4pPr>
            <a:lvl5pPr marL="1827473" indent="0">
              <a:buNone/>
              <a:defRPr sz="900"/>
            </a:lvl5pPr>
            <a:lvl6pPr marL="2284342" indent="0">
              <a:buNone/>
              <a:defRPr sz="900"/>
            </a:lvl6pPr>
            <a:lvl7pPr marL="2741210" indent="0">
              <a:buNone/>
              <a:defRPr sz="900"/>
            </a:lvl7pPr>
            <a:lvl8pPr marL="3198076" indent="0">
              <a:buNone/>
              <a:defRPr sz="900"/>
            </a:lvl8pPr>
            <a:lvl9pPr marL="3654946"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EB1E8F8-15AC-0C4D-A670-20EED7BEA594}"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7604BD1E-AA34-4C44-B293-B8317764CBC2}" type="slidenum">
              <a:rPr lang="en-US"/>
              <a:pPr>
                <a:defRPr/>
              </a:pPr>
              <a:t>‹#›</a:t>
            </a:fld>
            <a:endParaRPr lang="en-US"/>
          </a:p>
        </p:txBody>
      </p:sp>
    </p:spTree>
    <p:extLst>
      <p:ext uri="{BB962C8B-B14F-4D97-AF65-F5344CB8AC3E}">
        <p14:creationId xmlns:p14="http://schemas.microsoft.com/office/powerpoint/2010/main" val="155087142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521735-7A57-7343-A9F3-DD71ACAE6DCA}"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FB1CD5A3-45C0-0A45-BE90-667CC4868BF8}" type="slidenum">
              <a:rPr lang="en-US"/>
              <a:pPr>
                <a:defRPr/>
              </a:pPr>
              <a:t>‹#›</a:t>
            </a:fld>
            <a:endParaRPr lang="en-US"/>
          </a:p>
        </p:txBody>
      </p:sp>
    </p:spTree>
    <p:extLst>
      <p:ext uri="{BB962C8B-B14F-4D97-AF65-F5344CB8AC3E}">
        <p14:creationId xmlns:p14="http://schemas.microsoft.com/office/powerpoint/2010/main" val="53689694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74645"/>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5"/>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72C24A1-1D1F-B04F-8809-ED902555B17F}"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F53BCA59-6012-914A-9A8E-F04E2E7FFF2A}" type="slidenum">
              <a:rPr lang="en-US"/>
              <a:pPr>
                <a:defRPr/>
              </a:pPr>
              <a:t>‹#›</a:t>
            </a:fld>
            <a:endParaRPr lang="en-US"/>
          </a:p>
        </p:txBody>
      </p:sp>
    </p:spTree>
    <p:extLst>
      <p:ext uri="{BB962C8B-B14F-4D97-AF65-F5344CB8AC3E}">
        <p14:creationId xmlns:p14="http://schemas.microsoft.com/office/powerpoint/2010/main" val="18222897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0" y="685800"/>
            <a:ext cx="9144000" cy="838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370" tIns="45687" rIns="91370" bIns="45687" anchor="ctr"/>
          <a:lstStyle/>
          <a:p>
            <a:pPr>
              <a:defRPr/>
            </a:pPr>
            <a:endParaRPr lang="en-US" sz="4000">
              <a:solidFill>
                <a:srgbClr val="FFFFFF"/>
              </a:solidFill>
              <a:latin typeface="Calibri"/>
              <a:ea typeface="ＭＳ Ｐゴシック" charset="-128"/>
              <a:cs typeface="ＭＳ Ｐゴシック" charset="-128"/>
            </a:endParaRPr>
          </a:p>
        </p:txBody>
      </p:sp>
      <p:sp>
        <p:nvSpPr>
          <p:cNvPr id="6" name="Title 1"/>
          <p:cNvSpPr>
            <a:spLocks noGrp="1"/>
          </p:cNvSpPr>
          <p:nvPr>
            <p:ph type="title"/>
          </p:nvPr>
        </p:nvSpPr>
        <p:spPr>
          <a:xfrm>
            <a:off x="2" y="685805"/>
            <a:ext cx="8229600" cy="822960"/>
          </a:xfrm>
        </p:spPr>
        <p:txBody>
          <a:bodyPr>
            <a:normAutofit/>
          </a:bodyPr>
          <a:lstStyle>
            <a:lvl1pPr algn="l">
              <a:defRPr sz="4000" b="1">
                <a:solidFill>
                  <a:schemeClr val="bg1"/>
                </a:solidFill>
              </a:defRPr>
            </a:lvl1pPr>
          </a:lstStyle>
          <a:p>
            <a:r>
              <a:rPr lang="en-US" smtClean="0"/>
              <a:t>Click to edit Master title style</a:t>
            </a:r>
            <a:endParaRPr lang="en-US"/>
          </a:p>
        </p:txBody>
      </p:sp>
      <p:sp>
        <p:nvSpPr>
          <p:cNvPr id="4" name="Date Placeholder 1"/>
          <p:cNvSpPr>
            <a:spLocks noGrp="1"/>
          </p:cNvSpPr>
          <p:nvPr>
            <p:ph type="dt" sz="half" idx="10"/>
          </p:nvPr>
        </p:nvSpPr>
        <p:spPr/>
        <p:txBody>
          <a:bodyPr/>
          <a:lstStyle>
            <a:lvl1pPr>
              <a:defRPr/>
            </a:lvl1pPr>
          </a:lstStyle>
          <a:p>
            <a:pPr>
              <a:defRPr/>
            </a:pPr>
            <a:fld id="{E1FA49EE-7391-CB42-BDD2-342F5D9AC9EB}" type="datetime1">
              <a:rPr lang="en-US"/>
              <a:pPr>
                <a:defRPr/>
              </a:pPr>
              <a:t>7/24/13</a:t>
            </a:fld>
            <a:endParaRPr lang="en-US"/>
          </a:p>
        </p:txBody>
      </p:sp>
      <p:sp>
        <p:nvSpPr>
          <p:cNvPr id="5" name="Footer Placeholder 2"/>
          <p:cNvSpPr>
            <a:spLocks noGrp="1"/>
          </p:cNvSpPr>
          <p:nvPr>
            <p:ph type="ftr" sz="quarter" idx="11"/>
          </p:nvPr>
        </p:nvSpPr>
        <p:spPr>
          <a:xfrm>
            <a:off x="6172200" y="152401"/>
            <a:ext cx="2286000" cy="182563"/>
          </a:xfrm>
        </p:spPr>
        <p:txBody>
          <a:bodyPr/>
          <a:lstStyle>
            <a:lvl1pPr algn="r">
              <a:defRPr sz="1000">
                <a:solidFill>
                  <a:srgbClr val="0070C0"/>
                </a:solidFill>
              </a:defRPr>
            </a:lvl1pPr>
          </a:lstStyle>
          <a:p>
            <a:pPr>
              <a:defRPr/>
            </a:pPr>
            <a:r>
              <a:rPr lang="en-US"/>
              <a:t>MH2010 | K. Patrick</a:t>
            </a:r>
          </a:p>
        </p:txBody>
      </p:sp>
      <p:sp>
        <p:nvSpPr>
          <p:cNvPr id="7" name="Slide Number Placeholder 3"/>
          <p:cNvSpPr>
            <a:spLocks noGrp="1"/>
          </p:cNvSpPr>
          <p:nvPr>
            <p:ph type="sldNum" sz="quarter" idx="12"/>
          </p:nvPr>
        </p:nvSpPr>
        <p:spPr>
          <a:xfrm>
            <a:off x="8245475" y="152401"/>
            <a:ext cx="730250" cy="182563"/>
          </a:xfrm>
        </p:spPr>
        <p:txBody>
          <a:bodyPr/>
          <a:lstStyle>
            <a:lvl1pPr>
              <a:defRPr sz="1000">
                <a:solidFill>
                  <a:srgbClr val="0070C0"/>
                </a:solidFill>
              </a:defRPr>
            </a:lvl1pPr>
          </a:lstStyle>
          <a:p>
            <a:pPr>
              <a:defRPr/>
            </a:pPr>
            <a:r>
              <a:rPr lang="en-US"/>
              <a:t>| Slide </a:t>
            </a:r>
            <a:fld id="{4672D595-4660-C849-838C-9DC6BBA7E333}" type="slidenum">
              <a:rPr lang="en-US"/>
              <a:pPr>
                <a:defRPr/>
              </a:pPr>
              <a:t>‹#›</a:t>
            </a:fld>
            <a:endParaRPr lang="en-US"/>
          </a:p>
        </p:txBody>
      </p:sp>
    </p:spTree>
    <p:extLst>
      <p:ext uri="{BB962C8B-B14F-4D97-AF65-F5344CB8AC3E}">
        <p14:creationId xmlns:p14="http://schemas.microsoft.com/office/powerpoint/2010/main" val="24020171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B8CE10B-99E3-4843-88B1-96352EB328B5}" type="datetime1">
              <a:rPr lang="en-US"/>
              <a:pPr>
                <a:defRPr/>
              </a:pPr>
              <a:t>7/24/13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MH2010 | K. Patrick</a:t>
            </a:r>
          </a:p>
        </p:txBody>
      </p:sp>
      <p:sp>
        <p:nvSpPr>
          <p:cNvPr id="4" name="Slide Number Placeholder 5"/>
          <p:cNvSpPr>
            <a:spLocks noGrp="1"/>
          </p:cNvSpPr>
          <p:nvPr>
            <p:ph type="sldNum" sz="quarter" idx="12"/>
          </p:nvPr>
        </p:nvSpPr>
        <p:spPr/>
        <p:txBody>
          <a:bodyPr/>
          <a:lstStyle>
            <a:lvl1pPr>
              <a:defRPr/>
            </a:lvl1pPr>
          </a:lstStyle>
          <a:p>
            <a:pPr>
              <a:defRPr/>
            </a:pPr>
            <a:fld id="{904034A6-60D5-8C42-9790-41DA7D9E90CF}" type="slidenum">
              <a:rPr lang="en-US"/>
              <a:pPr>
                <a:defRPr/>
              </a:pPr>
              <a:t>‹#›</a:t>
            </a:fld>
            <a:endParaRPr lang="en-US"/>
          </a:p>
        </p:txBody>
      </p:sp>
    </p:spTree>
    <p:extLst>
      <p:ext uri="{BB962C8B-B14F-4D97-AF65-F5344CB8AC3E}">
        <p14:creationId xmlns:p14="http://schemas.microsoft.com/office/powerpoint/2010/main" val="180218904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5" descr="greyba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996" r="104"/>
          <a:stretch>
            <a:fillRect/>
          </a:stretch>
        </p:blipFill>
        <p:spPr bwMode="auto">
          <a:xfrm>
            <a:off x="0" y="4984750"/>
            <a:ext cx="91440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6" descr="blueba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104"/>
          <a:stretch>
            <a:fillRect/>
          </a:stretch>
        </p:blipFill>
        <p:spPr bwMode="auto">
          <a:xfrm>
            <a:off x="1588" y="5068888"/>
            <a:ext cx="9142412"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7"/>
          <p:cNvSpPr>
            <a:spLocks noChangeArrowheads="1"/>
          </p:cNvSpPr>
          <p:nvPr/>
        </p:nvSpPr>
        <p:spPr bwMode="auto">
          <a:xfrm>
            <a:off x="1588" y="0"/>
            <a:ext cx="9151937" cy="5300663"/>
          </a:xfrm>
          <a:prstGeom prst="rect">
            <a:avLst/>
          </a:prstGeom>
          <a:solidFill>
            <a:srgbClr val="1C84DA"/>
          </a:solidFill>
          <a:ln w="9525" algn="ctr">
            <a:noFill/>
            <a:miter lim="800000"/>
            <a:headEnd/>
            <a:tailEnd/>
          </a:ln>
          <a:effectLst/>
        </p:spPr>
        <p:txBody>
          <a:bodyPr wrap="none" lIns="100012" tIns="49212" rIns="100012" bIns="49212" anchor="ctr"/>
          <a:lstStyle/>
          <a:p>
            <a:pPr marL="369888" indent="-369888" algn="ctr" defTabSz="987425" eaLnBrk="0" hangingPunct="0">
              <a:spcBef>
                <a:spcPct val="20000"/>
              </a:spcBef>
              <a:buClr>
                <a:srgbClr val="790015"/>
              </a:buClr>
              <a:buSzPct val="100000"/>
              <a:buFontTx/>
              <a:buChar char="•"/>
              <a:defRPr/>
            </a:pPr>
            <a:endParaRPr lang="en-US" sz="2400">
              <a:solidFill>
                <a:srgbClr val="000000"/>
              </a:solidFill>
              <a:ea typeface="+mn-ea"/>
              <a:cs typeface="+mn-cs"/>
            </a:endParaRPr>
          </a:p>
        </p:txBody>
      </p:sp>
      <p:pic>
        <p:nvPicPr>
          <p:cNvPr id="7" name="Picture 19" descr="Venter Institute LogoTM process"/>
          <p:cNvPicPr>
            <a:picLocks noChangeAspect="1" noChangeArrowheads="1"/>
          </p:cNvPicPr>
          <p:nvPr/>
        </p:nvPicPr>
        <p:blipFill>
          <a:blip r:embed="rId4">
            <a:extLst>
              <a:ext uri="{28A0092B-C50C-407E-A947-70E740481C1C}">
                <a14:useLocalDpi xmlns:a14="http://schemas.microsoft.com/office/drawing/2010/main" val="0"/>
              </a:ext>
            </a:extLst>
          </a:blip>
          <a:srcRect b="27161"/>
          <a:stretch>
            <a:fillRect/>
          </a:stretch>
        </p:blipFill>
        <p:spPr bwMode="auto">
          <a:xfrm>
            <a:off x="7543800" y="6248400"/>
            <a:ext cx="1295400"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4"/>
          <p:cNvSpPr>
            <a:spLocks noGrp="1" noChangeArrowheads="1"/>
          </p:cNvSpPr>
          <p:nvPr>
            <p:ph type="ctrTitle"/>
          </p:nvPr>
        </p:nvSpPr>
        <p:spPr>
          <a:xfrm>
            <a:off x="685800" y="1905000"/>
            <a:ext cx="7772400" cy="1470025"/>
          </a:xfrm>
        </p:spPr>
        <p:txBody>
          <a:bodyPr/>
          <a:lstStyle>
            <a:lvl1pPr>
              <a:defRPr/>
            </a:lvl1pPr>
          </a:lstStyle>
          <a:p>
            <a:r>
              <a:rPr lang="en-US" smtClean="0"/>
              <a:t>Click to edit Master title style</a:t>
            </a:r>
            <a:endParaRPr lang="en-US"/>
          </a:p>
        </p:txBody>
      </p:sp>
      <p:sp>
        <p:nvSpPr>
          <p:cNvPr id="5125" name="Rectangle 5"/>
          <p:cNvSpPr>
            <a:spLocks noGrp="1" noChangeArrowheads="1"/>
          </p:cNvSpPr>
          <p:nvPr>
            <p:ph type="subTitle" idx="1"/>
          </p:nvPr>
        </p:nvSpPr>
        <p:spPr>
          <a:xfrm>
            <a:off x="1371600" y="3660775"/>
            <a:ext cx="6400800" cy="1524000"/>
          </a:xfrm>
        </p:spPr>
        <p:txBody>
          <a:bodyPr/>
          <a:lstStyle>
            <a:lvl1pPr marL="0" indent="0" algn="ctr">
              <a:buFontTx/>
              <a:buNone/>
              <a:defRPr sz="2800">
                <a:solidFill>
                  <a:schemeClr val="bg1"/>
                </a:solidFill>
              </a:defRPr>
            </a:lvl1pPr>
          </a:lstStyle>
          <a:p>
            <a:r>
              <a:rPr lang="en-US" smtClean="0"/>
              <a:t>Click to edit Master subtitle style</a:t>
            </a:r>
            <a:endParaRPr lang="en-US"/>
          </a:p>
        </p:txBody>
      </p:sp>
    </p:spTree>
    <p:extLst>
      <p:ext uri="{BB962C8B-B14F-4D97-AF65-F5344CB8AC3E}">
        <p14:creationId xmlns:p14="http://schemas.microsoft.com/office/powerpoint/2010/main" val="11162029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957532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448014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9720616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1"/>
          <p:cNvSpPr>
            <a:spLocks noGrp="1"/>
          </p:cNvSpPr>
          <p:nvPr>
            <p:ph type="title"/>
          </p:nvPr>
        </p:nvSpPr>
        <p:spPr>
          <a:xfrm>
            <a:off x="457200" y="152400"/>
            <a:ext cx="8229600" cy="914400"/>
          </a:xfrm>
        </p:spPr>
        <p:txBody>
          <a:bodyPr/>
          <a:lstStyle/>
          <a:p>
            <a:r>
              <a:rPr lang="en-US" smtClean="0"/>
              <a:t>Click to edit Master title style</a:t>
            </a:r>
            <a:endParaRPr lang="en-US"/>
          </a:p>
        </p:txBody>
      </p:sp>
    </p:spTree>
    <p:extLst>
      <p:ext uri="{BB962C8B-B14F-4D97-AF65-F5344CB8AC3E}">
        <p14:creationId xmlns:p14="http://schemas.microsoft.com/office/powerpoint/2010/main" val="190855284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814054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521168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2464139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99985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8FB0F01-926A-3340-A0F1-37FD5A29150F}"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BA6C339F-5AC1-0642-9C7D-3167AC6E7761}" type="slidenum">
              <a:rPr lang="en-US"/>
              <a:pPr>
                <a:defRPr/>
              </a:pPr>
              <a:t>‹#›</a:t>
            </a:fld>
            <a:endParaRPr lang="en-US"/>
          </a:p>
        </p:txBody>
      </p:sp>
    </p:spTree>
    <p:extLst>
      <p:ext uri="{BB962C8B-B14F-4D97-AF65-F5344CB8AC3E}">
        <p14:creationId xmlns:p14="http://schemas.microsoft.com/office/powerpoint/2010/main" val="2678614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0"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4"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0" y="1435104"/>
            <a:ext cx="3008313" cy="4691063"/>
          </a:xfrm>
        </p:spPr>
        <p:txBody>
          <a:bodyPr/>
          <a:lstStyle>
            <a:lvl1pPr marL="0" indent="0">
              <a:buNone/>
              <a:defRPr sz="1400"/>
            </a:lvl1pPr>
            <a:lvl2pPr marL="456867" indent="0">
              <a:buNone/>
              <a:defRPr sz="1200"/>
            </a:lvl2pPr>
            <a:lvl3pPr marL="913737" indent="0">
              <a:buNone/>
              <a:defRPr sz="1000"/>
            </a:lvl3pPr>
            <a:lvl4pPr marL="1370606" indent="0">
              <a:buNone/>
              <a:defRPr sz="900"/>
            </a:lvl4pPr>
            <a:lvl5pPr marL="1827473" indent="0">
              <a:buNone/>
              <a:defRPr sz="900"/>
            </a:lvl5pPr>
            <a:lvl6pPr marL="2284342" indent="0">
              <a:buNone/>
              <a:defRPr sz="900"/>
            </a:lvl6pPr>
            <a:lvl7pPr marL="2741210" indent="0">
              <a:buNone/>
              <a:defRPr sz="900"/>
            </a:lvl7pPr>
            <a:lvl8pPr marL="3198076" indent="0">
              <a:buNone/>
              <a:defRPr sz="900"/>
            </a:lvl8pPr>
            <a:lvl9pPr marL="3654946"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9863C80-6A24-1343-BEAA-3A2076C814A4}"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1E2FB8CB-3AD9-C941-8F8E-4799D9F1F35B}" type="slidenum">
              <a:rPr lang="en-US"/>
              <a:pPr>
                <a:defRPr/>
              </a:pPr>
              <a:t>‹#›</a:t>
            </a:fld>
            <a:endParaRPr lang="en-US"/>
          </a:p>
        </p:txBody>
      </p:sp>
    </p:spTree>
    <p:extLst>
      <p:ext uri="{BB962C8B-B14F-4D97-AF65-F5344CB8AC3E}">
        <p14:creationId xmlns:p14="http://schemas.microsoft.com/office/powerpoint/2010/main" val="124276017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0840907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957098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2481542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8422332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594413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0419803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3009943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121271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4811108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432214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6867" indent="0">
              <a:buNone/>
              <a:defRPr sz="2800"/>
            </a:lvl2pPr>
            <a:lvl3pPr marL="913737" indent="0">
              <a:buNone/>
              <a:defRPr sz="2400"/>
            </a:lvl3pPr>
            <a:lvl4pPr marL="1370606" indent="0">
              <a:buNone/>
              <a:defRPr sz="2000"/>
            </a:lvl4pPr>
            <a:lvl5pPr marL="1827473" indent="0">
              <a:buNone/>
              <a:defRPr sz="2000"/>
            </a:lvl5pPr>
            <a:lvl6pPr marL="2284342" indent="0">
              <a:buNone/>
              <a:defRPr sz="2000"/>
            </a:lvl6pPr>
            <a:lvl7pPr marL="2741210" indent="0">
              <a:buNone/>
              <a:defRPr sz="2000"/>
            </a:lvl7pPr>
            <a:lvl8pPr marL="3198076" indent="0">
              <a:buNone/>
              <a:defRPr sz="2000"/>
            </a:lvl8pPr>
            <a:lvl9pPr marL="3654946" indent="0">
              <a:buNone/>
              <a:defRPr sz="2000"/>
            </a:lvl9pPr>
          </a:lstStyle>
          <a:p>
            <a:pPr lvl="0"/>
            <a:endParaRPr lang="en-US" noProof="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6867" indent="0">
              <a:buNone/>
              <a:defRPr sz="1200"/>
            </a:lvl2pPr>
            <a:lvl3pPr marL="913737" indent="0">
              <a:buNone/>
              <a:defRPr sz="1000"/>
            </a:lvl3pPr>
            <a:lvl4pPr marL="1370606" indent="0">
              <a:buNone/>
              <a:defRPr sz="900"/>
            </a:lvl4pPr>
            <a:lvl5pPr marL="1827473" indent="0">
              <a:buNone/>
              <a:defRPr sz="900"/>
            </a:lvl5pPr>
            <a:lvl6pPr marL="2284342" indent="0">
              <a:buNone/>
              <a:defRPr sz="900"/>
            </a:lvl6pPr>
            <a:lvl7pPr marL="2741210" indent="0">
              <a:buNone/>
              <a:defRPr sz="900"/>
            </a:lvl7pPr>
            <a:lvl8pPr marL="3198076" indent="0">
              <a:buNone/>
              <a:defRPr sz="900"/>
            </a:lvl8pPr>
            <a:lvl9pPr marL="3654946"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EB1E8F8-15AC-0C4D-A670-20EED7BEA594}"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7604BD1E-AA34-4C44-B293-B8317764CBC2}" type="slidenum">
              <a:rPr lang="en-US"/>
              <a:pPr>
                <a:defRPr/>
              </a:pPr>
              <a:t>‹#›</a:t>
            </a:fld>
            <a:endParaRPr lang="en-US"/>
          </a:p>
        </p:txBody>
      </p:sp>
    </p:spTree>
    <p:extLst>
      <p:ext uri="{BB962C8B-B14F-4D97-AF65-F5344CB8AC3E}">
        <p14:creationId xmlns:p14="http://schemas.microsoft.com/office/powerpoint/2010/main" val="352941323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0790048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308225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D817DE-6868-496C-AF0F-07DE1F15D5EC}" type="datetimeFigureOut">
              <a:rPr lang="en-US" smtClean="0">
                <a:solidFill>
                  <a:prstClr val="black">
                    <a:tint val="75000"/>
                  </a:prstClr>
                </a:solidFill>
                <a:latin typeface="Calibri"/>
              </a:rPr>
              <a:pPr/>
              <a:t>7/24/13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FF7DF8-4EB2-46BD-B915-93824A3A606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9909390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latin typeface="Calibri"/>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latin typeface="Calibri"/>
            </a:endParaRPr>
          </a:p>
        </p:txBody>
      </p:sp>
      <p:sp>
        <p:nvSpPr>
          <p:cNvPr id="9" name="Rectangle 6"/>
          <p:cNvSpPr>
            <a:spLocks noGrp="1" noChangeArrowheads="1"/>
          </p:cNvSpPr>
          <p:nvPr>
            <p:ph type="sldNum" sz="quarter" idx="12"/>
          </p:nvPr>
        </p:nvSpPr>
        <p:spPr>
          <a:ln/>
        </p:spPr>
        <p:txBody>
          <a:bodyPr/>
          <a:lstStyle>
            <a:lvl1pPr>
              <a:defRPr/>
            </a:lvl1pPr>
          </a:lstStyle>
          <a:p>
            <a:pPr>
              <a:defRPr/>
            </a:pPr>
            <a:fld id="{AF68B186-9962-4D98-B1B4-9F0A709B0203}"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051098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51175" cy="5763733"/>
          </a:xfrm>
          <a:prstGeom prst="rect">
            <a:avLst/>
          </a:prstGeom>
        </p:spPr>
      </p:pic>
      <p:sp>
        <p:nvSpPr>
          <p:cNvPr id="20" name="Slide Number Placeholder 1"/>
          <p:cNvSpPr>
            <a:spLocks noGrp="1"/>
          </p:cNvSpPr>
          <p:nvPr>
            <p:ph type="sldNum" sz="quarter" idx="13"/>
          </p:nvPr>
        </p:nvSpPr>
        <p:spPr>
          <a:xfrm>
            <a:off x="8606325" y="6502300"/>
            <a:ext cx="382313" cy="365125"/>
          </a:xfrm>
          <a:prstGeom prst="rect">
            <a:avLst/>
          </a:prstGeom>
        </p:spPr>
        <p:txBody>
          <a:bodyPr/>
          <a:lstStyle/>
          <a:p>
            <a:fld id="{9787B1CE-6C2F-2B45-8E40-B2824A85A43A}" type="slidenum">
              <a:rPr lang="en-US" smtClean="0">
                <a:solidFill>
                  <a:prstClr val="black"/>
                </a:solidFill>
              </a:rPr>
              <a:pPr/>
              <a:t>‹#›</a:t>
            </a:fld>
            <a:endParaRPr lang="en-US" dirty="0">
              <a:solidFill>
                <a:prstClr val="black"/>
              </a:solidFill>
            </a:endParaRPr>
          </a:p>
        </p:txBody>
      </p:sp>
      <p:sp>
        <p:nvSpPr>
          <p:cNvPr id="23" name="Rectangle 22"/>
          <p:cNvSpPr/>
          <p:nvPr userDrawn="1"/>
        </p:nvSpPr>
        <p:spPr>
          <a:xfrm>
            <a:off x="0" y="4997384"/>
            <a:ext cx="9144000" cy="18606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pic>
        <p:nvPicPr>
          <p:cNvPr id="26" name="Picture 25" descr="QualcommLife_CMYK_rev.eps"/>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658338" y="6306157"/>
            <a:ext cx="2330296" cy="392287"/>
          </a:xfrm>
          <a:prstGeom prst="rect">
            <a:avLst/>
          </a:prstGeom>
        </p:spPr>
      </p:pic>
      <p:sp>
        <p:nvSpPr>
          <p:cNvPr id="2" name="Title 1"/>
          <p:cNvSpPr>
            <a:spLocks noGrp="1"/>
          </p:cNvSpPr>
          <p:nvPr>
            <p:ph type="ctrTitle"/>
          </p:nvPr>
        </p:nvSpPr>
        <p:spPr>
          <a:xfrm>
            <a:off x="343548" y="4853039"/>
            <a:ext cx="8059656" cy="938632"/>
          </a:xfrm>
          <a:prstGeom prst="rect">
            <a:avLst/>
          </a:prstGeom>
        </p:spPr>
        <p:txBody>
          <a:bodyPr>
            <a:normAutofit/>
          </a:bodyPr>
          <a:lstStyle>
            <a:lvl1pPr>
              <a:defRPr sz="2800">
                <a:solidFill>
                  <a:srgbClr val="FFFFFF"/>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43548" y="5595736"/>
            <a:ext cx="6400800" cy="772409"/>
          </a:xfrm>
          <a:prstGeom prst="rect">
            <a:avLst/>
          </a:prstGeom>
        </p:spPr>
        <p:txBody>
          <a:bodyPr>
            <a:normAutofit/>
          </a:bodyPr>
          <a:lstStyle>
            <a:lvl1pPr marL="0" indent="0" algn="l">
              <a:buNone/>
              <a:defRPr sz="2000">
                <a:solidFill>
                  <a:srgbClr val="FF9C00"/>
                </a:solidFill>
                <a:latin typeface="Museo 300"/>
                <a:cs typeface="Museo 30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2" name="Text Placeholder 11"/>
          <p:cNvSpPr>
            <a:spLocks noGrp="1"/>
          </p:cNvSpPr>
          <p:nvPr>
            <p:ph type="body" sz="quarter" idx="12" hasCustomPrompt="1"/>
          </p:nvPr>
        </p:nvSpPr>
        <p:spPr>
          <a:xfrm>
            <a:off x="342904" y="6368526"/>
            <a:ext cx="2544763" cy="465137"/>
          </a:xfrm>
          <a:prstGeom prst="rect">
            <a:avLst/>
          </a:prstGeom>
        </p:spPr>
        <p:txBody>
          <a:bodyPr/>
          <a:lstStyle>
            <a:lvl1pPr marL="0" indent="0">
              <a:buFontTx/>
              <a:buNone/>
              <a:defRPr sz="1400">
                <a:solidFill>
                  <a:srgbClr val="FFFFFF"/>
                </a:solidFill>
              </a:defRPr>
            </a:lvl1pPr>
          </a:lstStyle>
          <a:p>
            <a:pPr lvl="0"/>
            <a:r>
              <a:rPr lang="en-US" dirty="0" smtClean="0"/>
              <a:t>Date</a:t>
            </a:r>
            <a:endParaRPr lang="en-US" dirty="0"/>
          </a:p>
        </p:txBody>
      </p:sp>
      <p:pic>
        <p:nvPicPr>
          <p:cNvPr id="10" name="Picture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658338" y="458014"/>
            <a:ext cx="2071986" cy="786588"/>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94077242"/>
      </p:ext>
    </p:extLst>
  </p:cSld>
  <p:clrMapOvr>
    <a:masterClrMapping/>
  </p:clrMapOvr>
  <p:timing>
    <p:tnLst>
      <p:par>
        <p:cTn xmlns:p14="http://schemas.microsoft.com/office/powerpoint/2010/mai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cover option2">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 y="3050"/>
            <a:ext cx="9149285" cy="6081295"/>
          </a:xfrm>
          <a:prstGeom prst="rect">
            <a:avLst/>
          </a:prstGeom>
        </p:spPr>
      </p:pic>
      <p:sp>
        <p:nvSpPr>
          <p:cNvPr id="4" name="Slide Number Placeholder 1"/>
          <p:cNvSpPr>
            <a:spLocks noGrp="1"/>
          </p:cNvSpPr>
          <p:nvPr>
            <p:ph type="sldNum" sz="quarter" idx="13"/>
          </p:nvPr>
        </p:nvSpPr>
        <p:spPr>
          <a:xfrm>
            <a:off x="8606325" y="6502300"/>
            <a:ext cx="382313" cy="365125"/>
          </a:xfrm>
          <a:prstGeom prst="rect">
            <a:avLst/>
          </a:prstGeom>
        </p:spPr>
        <p:txBody>
          <a:bodyPr/>
          <a:lstStyle/>
          <a:p>
            <a:fld id="{9787B1CE-6C2F-2B45-8E40-B2824A85A43A}" type="slidenum">
              <a:rPr lang="en-US" smtClean="0">
                <a:solidFill>
                  <a:prstClr val="black"/>
                </a:solidFill>
              </a:rPr>
              <a:pPr/>
              <a:t>‹#›</a:t>
            </a:fld>
            <a:endParaRPr lang="en-US" dirty="0">
              <a:solidFill>
                <a:prstClr val="black"/>
              </a:solidFill>
            </a:endParaRPr>
          </a:p>
        </p:txBody>
      </p:sp>
      <p:sp>
        <p:nvSpPr>
          <p:cNvPr id="7" name="Rectangle 6"/>
          <p:cNvSpPr/>
          <p:nvPr userDrawn="1"/>
        </p:nvSpPr>
        <p:spPr>
          <a:xfrm>
            <a:off x="0" y="4997384"/>
            <a:ext cx="9144000" cy="18606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pic>
        <p:nvPicPr>
          <p:cNvPr id="10" name="Picture 9" descr="QualcommLife_CMYK_rev.eps"/>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658338" y="6306157"/>
            <a:ext cx="2330296" cy="392287"/>
          </a:xfrm>
          <a:prstGeom prst="rect">
            <a:avLst/>
          </a:prstGeom>
        </p:spPr>
      </p:pic>
      <p:sp>
        <p:nvSpPr>
          <p:cNvPr id="11" name="Title 1"/>
          <p:cNvSpPr>
            <a:spLocks noGrp="1"/>
          </p:cNvSpPr>
          <p:nvPr>
            <p:ph type="ctrTitle"/>
          </p:nvPr>
        </p:nvSpPr>
        <p:spPr>
          <a:xfrm>
            <a:off x="343548" y="4853039"/>
            <a:ext cx="8059656" cy="938632"/>
          </a:xfrm>
          <a:prstGeom prst="rect">
            <a:avLst/>
          </a:prstGeom>
        </p:spPr>
        <p:txBody>
          <a:bodyPr>
            <a:normAutofit/>
          </a:bodyPr>
          <a:lstStyle>
            <a:lvl1pPr>
              <a:defRPr sz="2800">
                <a:solidFill>
                  <a:srgbClr val="FFFFFF"/>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343548" y="5595736"/>
            <a:ext cx="6400800" cy="772409"/>
          </a:xfrm>
          <a:prstGeom prst="rect">
            <a:avLst/>
          </a:prstGeom>
        </p:spPr>
        <p:txBody>
          <a:bodyPr>
            <a:normAutofit/>
          </a:bodyPr>
          <a:lstStyle>
            <a:lvl1pPr marL="0" indent="0" algn="l">
              <a:buNone/>
              <a:defRPr sz="2000">
                <a:solidFill>
                  <a:srgbClr val="FF9C00"/>
                </a:solidFill>
                <a:latin typeface="Museo 300"/>
                <a:cs typeface="Museo 30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ext Placeholder 11"/>
          <p:cNvSpPr>
            <a:spLocks noGrp="1"/>
          </p:cNvSpPr>
          <p:nvPr>
            <p:ph type="body" sz="quarter" idx="12" hasCustomPrompt="1"/>
          </p:nvPr>
        </p:nvSpPr>
        <p:spPr>
          <a:xfrm>
            <a:off x="342904" y="6368526"/>
            <a:ext cx="2544763" cy="465137"/>
          </a:xfrm>
          <a:prstGeom prst="rect">
            <a:avLst/>
          </a:prstGeom>
        </p:spPr>
        <p:txBody>
          <a:bodyPr/>
          <a:lstStyle>
            <a:lvl1pPr marL="0" indent="0">
              <a:buFontTx/>
              <a:buNone/>
              <a:defRPr sz="1400">
                <a:solidFill>
                  <a:srgbClr val="FFFFFF"/>
                </a:solidFill>
              </a:defRPr>
            </a:lvl1pPr>
          </a:lstStyle>
          <a:p>
            <a:pPr lvl="0"/>
            <a:r>
              <a:rPr lang="en-US" dirty="0" smtClean="0"/>
              <a:t>Date</a:t>
            </a:r>
            <a:endParaRPr lang="en-US" dirty="0"/>
          </a:p>
        </p:txBody>
      </p:sp>
      <p:pic>
        <p:nvPicPr>
          <p:cNvPr id="14" name="Picture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658338" y="458014"/>
            <a:ext cx="2071986" cy="786588"/>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39286574"/>
      </p:ext>
    </p:extLst>
  </p:cSld>
  <p:clrMapOvr>
    <a:masterClrMapping/>
  </p:clrMapOvr>
  <p:timing>
    <p:tnLst>
      <p:par>
        <p:cTn xmlns:p14="http://schemas.microsoft.com/office/powerpoint/2010/mai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 y="3"/>
            <a:ext cx="9158349" cy="6857999"/>
          </a:xfrm>
          <a:prstGeom prst="rect">
            <a:avLst/>
          </a:prstGeom>
        </p:spPr>
      </p:pic>
      <p:sp>
        <p:nvSpPr>
          <p:cNvPr id="3" name="Slide Number Placeholder 2"/>
          <p:cNvSpPr>
            <a:spLocks noGrp="1"/>
          </p:cNvSpPr>
          <p:nvPr>
            <p:ph type="sldNum" sz="quarter" idx="10"/>
          </p:nvPr>
        </p:nvSpPr>
        <p:spPr>
          <a:xfrm>
            <a:off x="8606325" y="6502300"/>
            <a:ext cx="382313" cy="365125"/>
          </a:xfrm>
          <a:prstGeom prst="rect">
            <a:avLst/>
          </a:prstGeom>
        </p:spPr>
        <p:txBody>
          <a:bodyPr/>
          <a:lstStyle/>
          <a:p>
            <a:fld id="{9787B1CE-6C2F-2B45-8E40-B2824A85A43A}" type="slidenum">
              <a:rPr lang="en-US" smtClean="0">
                <a:solidFill>
                  <a:prstClr val="black"/>
                </a:solidFill>
              </a:rPr>
              <a:pPr/>
              <a:t>‹#›</a:t>
            </a:fld>
            <a:endParaRPr lang="en-US" dirty="0">
              <a:solidFill>
                <a:prstClr val="black"/>
              </a:solidFill>
            </a:endParaRPr>
          </a:p>
        </p:txBody>
      </p:sp>
      <p:sp>
        <p:nvSpPr>
          <p:cNvPr id="6" name="Slide Number Placeholder 1"/>
          <p:cNvSpPr txBox="1">
            <a:spLocks/>
          </p:cNvSpPr>
          <p:nvPr userDrawn="1"/>
        </p:nvSpPr>
        <p:spPr>
          <a:xfrm>
            <a:off x="8606325" y="6502300"/>
            <a:ext cx="382313" cy="365125"/>
          </a:xfrm>
          <a:prstGeom prst="rect">
            <a:avLst/>
          </a:prstGeom>
        </p:spPr>
        <p:txBody>
          <a:bodyPr vert="horz" lIns="91440" tIns="45720" rIns="91440" bIns="45720" rtlCol="0" anchor="ctr"/>
          <a:lstStyle>
            <a:defPPr>
              <a:defRPr lang="en-US"/>
            </a:defPPr>
            <a:lvl1pPr marL="0" algn="ctr" defTabSz="457200" rtl="0" eaLnBrk="1" latinLnBrk="0" hangingPunct="1">
              <a:defRPr sz="800" b="0" i="0" kern="1200">
                <a:solidFill>
                  <a:schemeClr val="tx1"/>
                </a:solidFill>
                <a:latin typeface="Gotham-Book"/>
                <a:ea typeface="+mn-ea"/>
                <a:cs typeface="Gotham-Book"/>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pPr>
            <a:fld id="{9787B1CE-6C2F-2B45-8E40-B2824A85A43A}" type="slidenum">
              <a:rPr lang="en-US" smtClean="0">
                <a:solidFill>
                  <a:prstClr val="black"/>
                </a:solidFill>
              </a:rPr>
              <a:pPr fontAlgn="auto">
                <a:spcBef>
                  <a:spcPts val="0"/>
                </a:spcBef>
                <a:spcAft>
                  <a:spcPts val="0"/>
                </a:spcAft>
              </a:pPr>
              <a:t>‹#›</a:t>
            </a:fld>
            <a:endParaRPr lang="en-US" dirty="0">
              <a:solidFill>
                <a:prstClr val="black"/>
              </a:solidFill>
            </a:endParaRPr>
          </a:p>
        </p:txBody>
      </p:sp>
      <p:sp>
        <p:nvSpPr>
          <p:cNvPr id="7" name="Rectangle 6"/>
          <p:cNvSpPr/>
          <p:nvPr userDrawn="1"/>
        </p:nvSpPr>
        <p:spPr>
          <a:xfrm>
            <a:off x="0" y="4997384"/>
            <a:ext cx="9144000" cy="18606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pic>
        <p:nvPicPr>
          <p:cNvPr id="10" name="Picture 9" descr="QualcommLife_CMYK_rev.eps"/>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658338" y="6306157"/>
            <a:ext cx="2330296" cy="392287"/>
          </a:xfrm>
          <a:prstGeom prst="rect">
            <a:avLst/>
          </a:prstGeom>
        </p:spPr>
      </p:pic>
      <p:sp>
        <p:nvSpPr>
          <p:cNvPr id="11" name="Title 1"/>
          <p:cNvSpPr>
            <a:spLocks noGrp="1"/>
          </p:cNvSpPr>
          <p:nvPr>
            <p:ph type="ctrTitle"/>
          </p:nvPr>
        </p:nvSpPr>
        <p:spPr>
          <a:xfrm>
            <a:off x="343548" y="4853039"/>
            <a:ext cx="8059656" cy="938632"/>
          </a:xfrm>
          <a:prstGeom prst="rect">
            <a:avLst/>
          </a:prstGeom>
        </p:spPr>
        <p:txBody>
          <a:bodyPr>
            <a:normAutofit/>
          </a:bodyPr>
          <a:lstStyle>
            <a:lvl1pPr>
              <a:defRPr sz="2800">
                <a:solidFill>
                  <a:srgbClr val="FFFFFF"/>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343548" y="5595736"/>
            <a:ext cx="6400800" cy="772409"/>
          </a:xfrm>
          <a:prstGeom prst="rect">
            <a:avLst/>
          </a:prstGeom>
        </p:spPr>
        <p:txBody>
          <a:bodyPr>
            <a:normAutofit/>
          </a:bodyPr>
          <a:lstStyle>
            <a:lvl1pPr marL="0" indent="0" algn="l">
              <a:buNone/>
              <a:defRPr sz="2000">
                <a:solidFill>
                  <a:srgbClr val="FF9C00"/>
                </a:solidFill>
                <a:latin typeface="Museo 300"/>
                <a:cs typeface="Museo 30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ext Placeholder 11"/>
          <p:cNvSpPr>
            <a:spLocks noGrp="1"/>
          </p:cNvSpPr>
          <p:nvPr>
            <p:ph type="body" sz="quarter" idx="12" hasCustomPrompt="1"/>
          </p:nvPr>
        </p:nvSpPr>
        <p:spPr>
          <a:xfrm>
            <a:off x="342904" y="6368526"/>
            <a:ext cx="2544763" cy="465137"/>
          </a:xfrm>
          <a:prstGeom prst="rect">
            <a:avLst/>
          </a:prstGeom>
        </p:spPr>
        <p:txBody>
          <a:bodyPr/>
          <a:lstStyle>
            <a:lvl1pPr marL="0" indent="0">
              <a:buFontTx/>
              <a:buNone/>
              <a:defRPr sz="1400">
                <a:solidFill>
                  <a:srgbClr val="FFFFFF"/>
                </a:solidFill>
              </a:defRPr>
            </a:lvl1pPr>
          </a:lstStyle>
          <a:p>
            <a:pPr lvl="0"/>
            <a:r>
              <a:rPr lang="en-US" dirty="0" smtClean="0"/>
              <a:t>Date</a:t>
            </a:r>
            <a:endParaRPr lang="en-US" dirty="0"/>
          </a:p>
        </p:txBody>
      </p:sp>
      <p:pic>
        <p:nvPicPr>
          <p:cNvPr id="15" name="Picture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658338" y="458014"/>
            <a:ext cx="2071986" cy="786588"/>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24062382"/>
      </p:ext>
    </p:extLst>
  </p:cSld>
  <p:clrMapOvr>
    <a:masterClrMapping/>
  </p:clrMapOvr>
  <p:timing>
    <p:tnLst>
      <p:par>
        <p:cTn xmlns:p14="http://schemas.microsoft.com/office/powerpoint/2010/mai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6325" y="6502300"/>
            <a:ext cx="382313" cy="365125"/>
          </a:xfrm>
          <a:prstGeom prst="rect">
            <a:avLst/>
          </a:prstGeom>
        </p:spPr>
        <p:txBody>
          <a:bodyPr/>
          <a:lstStyle/>
          <a:p>
            <a:fld id="{9787B1CE-6C2F-2B45-8E40-B2824A85A43A}" type="slidenum">
              <a:rPr lang="en-US" smtClean="0">
                <a:solidFill>
                  <a:prstClr val="black"/>
                </a:solidFill>
              </a:rPr>
              <a:pPr/>
              <a:t>‹#›</a:t>
            </a:fld>
            <a:endParaRPr lang="en-US" dirty="0">
              <a:solidFill>
                <a:prstClr val="black"/>
              </a:solidFill>
            </a:endParaRPr>
          </a:p>
        </p:txBody>
      </p:sp>
      <p:sp>
        <p:nvSpPr>
          <p:cNvPr id="7" name="Title Placeholder 1"/>
          <p:cNvSpPr>
            <a:spLocks noGrp="1"/>
          </p:cNvSpPr>
          <p:nvPr>
            <p:ph type="title"/>
          </p:nvPr>
        </p:nvSpPr>
        <p:spPr>
          <a:xfrm>
            <a:off x="457200" y="119117"/>
            <a:ext cx="8229600" cy="667123"/>
          </a:xfrm>
          <a:prstGeom prst="rect">
            <a:avLst/>
          </a:prstGeom>
        </p:spPr>
        <p:txBody>
          <a:bodyPr vert="horz" lIns="91440" tIns="45720" rIns="91440" bIns="45720" rtlCol="0" anchor="ctr">
            <a:normAutofit/>
          </a:bodyPr>
          <a:lstStyle/>
          <a:p>
            <a:endParaRPr lang="en-US" dirty="0"/>
          </a:p>
        </p:txBody>
      </p:sp>
      <p:sp>
        <p:nvSpPr>
          <p:cNvPr id="9" name="Text Placeholder 2"/>
          <p:cNvSpPr>
            <a:spLocks noGrp="1"/>
          </p:cNvSpPr>
          <p:nvPr>
            <p:ph idx="1"/>
          </p:nvPr>
        </p:nvSpPr>
        <p:spPr>
          <a:xfrm>
            <a:off x="457200" y="952491"/>
            <a:ext cx="8229600" cy="504994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2599973"/>
      </p:ext>
    </p:extLst>
  </p:cSld>
  <p:clrMapOvr>
    <a:masterClrMapping/>
  </p:clrMapOvr>
  <p:timing>
    <p:tnLst>
      <p:par>
        <p:cTn xmlns:p14="http://schemas.microsoft.com/office/powerpoint/2010/mai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974613"/>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74613"/>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a:xfrm>
            <a:off x="8606325" y="6502300"/>
            <a:ext cx="382313" cy="365125"/>
          </a:xfrm>
          <a:prstGeom prst="rect">
            <a:avLst/>
          </a:prstGeom>
        </p:spPr>
        <p:txBody>
          <a:bodyPr/>
          <a:lstStyle/>
          <a:p>
            <a:fld id="{9787B1CE-6C2F-2B45-8E40-B2824A85A43A}" type="slidenum">
              <a:rPr lang="en-US" smtClean="0">
                <a:solidFill>
                  <a:prstClr val="black"/>
                </a:solidFill>
              </a:rPr>
              <a:pPr/>
              <a:t>‹#›</a:t>
            </a:fld>
            <a:endParaRPr lang="en-US" dirty="0">
              <a:solidFill>
                <a:prstClr val="black"/>
              </a:solidFill>
            </a:endParaRPr>
          </a:p>
        </p:txBody>
      </p:sp>
      <p:sp>
        <p:nvSpPr>
          <p:cNvPr id="6" name="Title Placeholder 1"/>
          <p:cNvSpPr>
            <a:spLocks noGrp="1"/>
          </p:cNvSpPr>
          <p:nvPr>
            <p:ph type="title"/>
          </p:nvPr>
        </p:nvSpPr>
        <p:spPr>
          <a:xfrm>
            <a:off x="457200" y="119117"/>
            <a:ext cx="8229600" cy="667123"/>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1056319512"/>
      </p:ext>
    </p:extLst>
  </p:cSld>
  <p:clrMapOvr>
    <a:masterClrMapping/>
  </p:clrMapOvr>
  <p:timing>
    <p:tnLst>
      <p:par>
        <p:cTn xmlns:p14="http://schemas.microsoft.com/office/powerpoint/2010/mai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p:cNvSpPr/>
          <p:nvPr userDrawn="1"/>
        </p:nvSpPr>
        <p:spPr>
          <a:xfrm>
            <a:off x="0" y="6523999"/>
            <a:ext cx="9144000" cy="356143"/>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sp>
        <p:nvSpPr>
          <p:cNvPr id="9" name="Parallelogram 8"/>
          <p:cNvSpPr/>
          <p:nvPr userDrawn="1"/>
        </p:nvSpPr>
        <p:spPr>
          <a:xfrm>
            <a:off x="8686800" y="6599647"/>
            <a:ext cx="222250" cy="188132"/>
          </a:xfrm>
          <a:prstGeom prst="parallelogram">
            <a:avLst/>
          </a:prstGeom>
          <a:solidFill>
            <a:srgbClr val="FF9C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sp>
        <p:nvSpPr>
          <p:cNvPr id="10" name="Title Placeholder 1"/>
          <p:cNvSpPr>
            <a:spLocks noGrp="1"/>
          </p:cNvSpPr>
          <p:nvPr>
            <p:ph type="title"/>
          </p:nvPr>
        </p:nvSpPr>
        <p:spPr>
          <a:xfrm>
            <a:off x="457200" y="119117"/>
            <a:ext cx="8229600" cy="667123"/>
          </a:xfrm>
          <a:prstGeom prst="rect">
            <a:avLst/>
          </a:prstGeom>
        </p:spPr>
        <p:txBody>
          <a:bodyPr vert="horz" lIns="91440" tIns="45720" rIns="91440" bIns="45720" rtlCol="0" anchor="ctr">
            <a:normAutofit/>
          </a:bodyPr>
          <a:lstStyle/>
          <a:p>
            <a:endParaRPr lang="en-US" dirty="0"/>
          </a:p>
        </p:txBody>
      </p:sp>
      <p:sp>
        <p:nvSpPr>
          <p:cNvPr id="12" name="Slide Number Placeholder 5"/>
          <p:cNvSpPr>
            <a:spLocks noGrp="1"/>
          </p:cNvSpPr>
          <p:nvPr>
            <p:ph type="sldNum" sz="quarter" idx="4"/>
          </p:nvPr>
        </p:nvSpPr>
        <p:spPr>
          <a:xfrm>
            <a:off x="8606325" y="6502300"/>
            <a:ext cx="382313" cy="365125"/>
          </a:xfrm>
          <a:prstGeom prst="rect">
            <a:avLst/>
          </a:prstGeom>
        </p:spPr>
        <p:txBody>
          <a:bodyPr vert="horz" lIns="91440" tIns="45720" rIns="91440" bIns="45720" rtlCol="0" anchor="ctr"/>
          <a:lstStyle>
            <a:lvl1pPr algn="ctr">
              <a:defRPr sz="800" b="0" i="0">
                <a:solidFill>
                  <a:schemeClr val="tx1"/>
                </a:solidFill>
                <a:latin typeface="Gotham-Book"/>
                <a:cs typeface="Gotham-Book"/>
              </a:defRPr>
            </a:lvl1pPr>
          </a:lstStyle>
          <a:p>
            <a:fld id="{9787B1CE-6C2F-2B45-8E40-B2824A85A43A}" type="slidenum">
              <a:rPr lang="en-US" smtClean="0">
                <a:solidFill>
                  <a:prstClr val="black"/>
                </a:solidFill>
              </a:rPr>
              <a:pPr/>
              <a:t>‹#›</a:t>
            </a:fld>
            <a:endParaRPr lang="en-US" dirty="0">
              <a:solidFill>
                <a:prstClr val="black"/>
              </a:solidFill>
            </a:endParaRPr>
          </a:p>
        </p:txBody>
      </p:sp>
      <p:sp>
        <p:nvSpPr>
          <p:cNvPr id="13" name="TextBox 12"/>
          <p:cNvSpPr txBox="1"/>
          <p:nvPr userDrawn="1"/>
        </p:nvSpPr>
        <p:spPr>
          <a:xfrm>
            <a:off x="5959642" y="6553467"/>
            <a:ext cx="2727158" cy="230832"/>
          </a:xfrm>
          <a:prstGeom prst="rect">
            <a:avLst/>
          </a:prstGeom>
          <a:noFill/>
        </p:spPr>
        <p:txBody>
          <a:bodyPr wrap="square" rtlCol="0">
            <a:spAutoFit/>
          </a:bodyPr>
          <a:lstStyle/>
          <a:p>
            <a:pPr algn="r" defTabSz="457200" fontAlgn="auto">
              <a:spcBef>
                <a:spcPts val="0"/>
              </a:spcBef>
              <a:spcAft>
                <a:spcPts val="0"/>
              </a:spcAft>
            </a:pPr>
            <a:r>
              <a:rPr lang="en-US" sz="900" dirty="0" smtClean="0">
                <a:solidFill>
                  <a:srgbClr val="FFFFFF"/>
                </a:solidFill>
                <a:latin typeface="Gotham-Light"/>
                <a:ea typeface="+mn-ea"/>
                <a:cs typeface="Gotham-Light"/>
              </a:rPr>
              <a:t>Company confidential 2013</a:t>
            </a:r>
            <a:endParaRPr lang="en-US" sz="900" dirty="0">
              <a:solidFill>
                <a:srgbClr val="FFFFFF"/>
              </a:solidFill>
              <a:latin typeface="Gotham-Light"/>
              <a:ea typeface="+mn-ea"/>
              <a:cs typeface="Gotham-Light"/>
            </a:endParaRPr>
          </a:p>
        </p:txBody>
      </p:sp>
      <p:pic>
        <p:nvPicPr>
          <p:cNvPr id="14" name="Picture 13" descr="QualcommLife_WhiteType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8975" y="6602972"/>
            <a:ext cx="1109966" cy="184325"/>
          </a:xfrm>
          <a:prstGeom prst="rect">
            <a:avLst/>
          </a:prstGeom>
        </p:spPr>
      </p:pic>
      <p:pic>
        <p:nvPicPr>
          <p:cNvPr id="15" name="Picture 14" descr="qclife-strip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714744"/>
            <a:ext cx="9144000" cy="237744"/>
          </a:xfrm>
          <a:prstGeom prst="rect">
            <a:avLst/>
          </a:prstGeom>
        </p:spPr>
      </p:pic>
    </p:spTree>
    <p:extLst>
      <p:ext uri="{BB962C8B-B14F-4D97-AF65-F5344CB8AC3E}">
        <p14:creationId xmlns:p14="http://schemas.microsoft.com/office/powerpoint/2010/main" val="901882000"/>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521735-7A57-7343-A9F3-DD71ACAE6DCA}"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FB1CD5A3-45C0-0A45-BE90-667CC4868BF8}" type="slidenum">
              <a:rPr lang="en-US"/>
              <a:pPr>
                <a:defRPr/>
              </a:pPr>
              <a:t>‹#›</a:t>
            </a:fld>
            <a:endParaRPr lang="en-US"/>
          </a:p>
        </p:txBody>
      </p:sp>
    </p:spTree>
    <p:extLst>
      <p:ext uri="{BB962C8B-B14F-4D97-AF65-F5344CB8AC3E}">
        <p14:creationId xmlns:p14="http://schemas.microsoft.com/office/powerpoint/2010/main" val="106877604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06325" y="6502300"/>
            <a:ext cx="382313" cy="365125"/>
          </a:xfrm>
          <a:prstGeom prst="rect">
            <a:avLst/>
          </a:prstGeom>
        </p:spPr>
        <p:txBody>
          <a:bodyPr/>
          <a:lstStyle/>
          <a:p>
            <a:fld id="{9787B1CE-6C2F-2B45-8E40-B2824A85A43A}"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28932790"/>
      </p:ext>
    </p:extLst>
  </p:cSld>
  <p:clrMapOvr>
    <a:masterClrMapping/>
  </p:clrMapOvr>
  <p:timing>
    <p:tnLst>
      <p:par>
        <p:cTn xmlns:p14="http://schemas.microsoft.com/office/powerpoint/2010/mai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Title with content">
    <p:spTree>
      <p:nvGrpSpPr>
        <p:cNvPr id="1" name=""/>
        <p:cNvGrpSpPr/>
        <p:nvPr/>
      </p:nvGrpSpPr>
      <p:grpSpPr>
        <a:xfrm>
          <a:off x="0" y="0"/>
          <a:ext cx="0" cy="0"/>
          <a:chOff x="0" y="0"/>
          <a:chExt cx="0" cy="0"/>
        </a:xfrm>
      </p:grpSpPr>
      <p:sp>
        <p:nvSpPr>
          <p:cNvPr id="6" name="Rectangle 5"/>
          <p:cNvSpPr/>
          <p:nvPr userDrawn="1"/>
        </p:nvSpPr>
        <p:spPr>
          <a:xfrm>
            <a:off x="0" y="889001"/>
            <a:ext cx="9144000" cy="5613299"/>
          </a:xfrm>
          <a:prstGeom prst="rect">
            <a:avLst/>
          </a:prstGeom>
          <a:gradFill>
            <a:gsLst>
              <a:gs pos="0">
                <a:srgbClr val="041231"/>
              </a:gs>
              <a:gs pos="100000">
                <a:srgbClr val="000000"/>
              </a:gs>
              <a:gs pos="38000">
                <a:srgbClr val="0F486E"/>
              </a:gs>
              <a:gs pos="71000">
                <a:srgbClr val="0F486E"/>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787B1CE-6C2F-2B45-8E40-B2824A85A43A}"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47400940"/>
      </p:ext>
    </p:extLst>
  </p:cSld>
  <p:clrMapOvr>
    <a:masterClrMapping/>
  </p:clrMapOvr>
  <p:timing>
    <p:tnLst>
      <p:par>
        <p:cTn xmlns:p14="http://schemas.microsoft.com/office/powerpoint/2010/mai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8E26F66F-F1AA-C645-AD26-30D4EDB36ACA}" type="slidenum">
              <a:rPr lang="en-US">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560891340"/>
      </p:ext>
    </p:extLst>
  </p:cSld>
  <p:clrMapOvr>
    <a:masterClrMapping/>
  </p:clrMapOvr>
  <p:timing>
    <p:tnLst>
      <p:par>
        <p:cTn xmlns:p14="http://schemas.microsoft.com/office/powerpoint/2010/mai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Table Placeholder 6"/>
          <p:cNvSpPr>
            <a:spLocks noGrp="1"/>
          </p:cNvSpPr>
          <p:nvPr>
            <p:ph type="tbl" sz="quarter" idx="10"/>
          </p:nvPr>
        </p:nvSpPr>
        <p:spPr>
          <a:xfrm>
            <a:off x="114300" y="152400"/>
            <a:ext cx="8915400" cy="4949952"/>
          </a:xfrm>
          <a:prstGeom prst="rect">
            <a:avLst/>
          </a:prstGeom>
        </p:spPr>
        <p:txBody>
          <a:bodyPr/>
          <a:lstStyle>
            <a:lvl1pPr>
              <a:defRPr>
                <a:latin typeface="Arial" pitchFamily="34" charset="0"/>
                <a:cs typeface="Arial" pitchFamily="34" charset="0"/>
              </a:defRPr>
            </a:lvl1pPr>
          </a:lstStyle>
          <a:p>
            <a:endParaRPr lang="en-US" dirty="0"/>
          </a:p>
        </p:txBody>
      </p:sp>
      <p:sp>
        <p:nvSpPr>
          <p:cNvPr id="8" name="Text Placeholder 9"/>
          <p:cNvSpPr>
            <a:spLocks noGrp="1"/>
          </p:cNvSpPr>
          <p:nvPr>
            <p:ph type="body" sz="quarter" idx="11"/>
          </p:nvPr>
        </p:nvSpPr>
        <p:spPr>
          <a:xfrm>
            <a:off x="114300" y="5178552"/>
            <a:ext cx="8915400" cy="1143000"/>
          </a:xfrm>
          <a:prstGeom prst="rect">
            <a:avLst/>
          </a:prstGeom>
        </p:spPr>
        <p:txBody>
          <a:bodyPr/>
          <a:lstStyle>
            <a:lvl1pPr marL="0" indent="0">
              <a:buNone/>
              <a:defRPr>
                <a:latin typeface="Arial" pitchFamily="34" charset="0"/>
                <a:cs typeface="Arial" pitchFamily="34" charset="0"/>
              </a:defRPr>
            </a:lvl1pPr>
            <a:lvl2pPr marL="457200" indent="0">
              <a:buNone/>
              <a:defRPr>
                <a:latin typeface="Arial" pitchFamily="34" charset="0"/>
                <a:cs typeface="Arial" pitchFamily="34" charset="0"/>
              </a:defRPr>
            </a:lvl2pPr>
            <a:lvl3pPr marL="914400" indent="0">
              <a:buNone/>
              <a:defRPr>
                <a:latin typeface="Arial" pitchFamily="34" charset="0"/>
                <a:cs typeface="Arial" pitchFamily="34" charset="0"/>
              </a:defRPr>
            </a:lvl3pPr>
            <a:lvl4pPr marL="1371600" indent="0">
              <a:buNone/>
              <a:defRPr>
                <a:latin typeface="Arial" pitchFamily="34" charset="0"/>
                <a:cs typeface="Arial" pitchFamily="34" charset="0"/>
              </a:defRPr>
            </a:lvl4pPr>
            <a:lvl5pPr marL="1828800" indent="0">
              <a:buNone/>
              <a:defRPr>
                <a:latin typeface="Arial" pitchFamily="34" charset="0"/>
                <a:cs typeface="Arial" pitchFamily="34" charset="0"/>
              </a:defRPr>
            </a:lvl5pPr>
          </a:lstStyle>
          <a:p>
            <a:pPr lvl="0"/>
            <a:r>
              <a:rPr lang="en-US" dirty="0" smtClean="0"/>
              <a:t>Click to edit Master text styles</a:t>
            </a:r>
            <a:endParaRPr lang="en-US" dirty="0"/>
          </a:p>
        </p:txBody>
      </p:sp>
      <p:pic>
        <p:nvPicPr>
          <p:cNvPr id="4" name="Picture 3" descr="X.png"/>
          <p:cNvPicPr>
            <a:picLocks noChangeAspect="1"/>
          </p:cNvPicPr>
          <p:nvPr userDrawn="1"/>
        </p:nvPicPr>
        <p:blipFill>
          <a:blip r:embed="rId2">
            <a:lum bright="30000"/>
            <a:extLst>
              <a:ext uri="{28A0092B-C50C-407E-A947-70E740481C1C}">
                <a14:useLocalDpi xmlns:a14="http://schemas.microsoft.com/office/drawing/2010/main"/>
              </a:ext>
            </a:extLst>
          </a:blip>
          <a:srcRect b="21477"/>
          <a:stretch>
            <a:fillRect/>
          </a:stretch>
        </p:blipFill>
        <p:spPr bwMode="auto">
          <a:xfrm>
            <a:off x="2971800" y="614073"/>
            <a:ext cx="6318282" cy="6243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5371506"/>
      </p:ext>
    </p:extLst>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7464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72C24A1-1D1F-B04F-8809-ED902555B17F}"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F53BCA59-6012-914A-9A8E-F04E2E7FFF2A}" type="slidenum">
              <a:rPr lang="en-US"/>
              <a:pPr>
                <a:defRPr/>
              </a:pPr>
              <a:t>‹#›</a:t>
            </a:fld>
            <a:endParaRPr lang="en-US"/>
          </a:p>
        </p:txBody>
      </p:sp>
    </p:spTree>
    <p:extLst>
      <p:ext uri="{BB962C8B-B14F-4D97-AF65-F5344CB8AC3E}">
        <p14:creationId xmlns:p14="http://schemas.microsoft.com/office/powerpoint/2010/main" val="794699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B8CE10B-99E3-4843-88B1-96352EB328B5}" type="datetime1">
              <a:rPr lang="en-US"/>
              <a:pPr>
                <a:defRPr/>
              </a:pPr>
              <a:t>7/24/13</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MH2010 | K. Patrick</a:t>
            </a:r>
          </a:p>
        </p:txBody>
      </p:sp>
      <p:sp>
        <p:nvSpPr>
          <p:cNvPr id="4" name="Slide Number Placeholder 5"/>
          <p:cNvSpPr>
            <a:spLocks noGrp="1"/>
          </p:cNvSpPr>
          <p:nvPr>
            <p:ph type="sldNum" sz="quarter" idx="12"/>
          </p:nvPr>
        </p:nvSpPr>
        <p:spPr/>
        <p:txBody>
          <a:bodyPr/>
          <a:lstStyle>
            <a:lvl1pPr>
              <a:defRPr/>
            </a:lvl1pPr>
          </a:lstStyle>
          <a:p>
            <a:pPr>
              <a:defRPr/>
            </a:pPr>
            <a:fld id="{904034A6-60D5-8C42-9790-41DA7D9E90CF}" type="slidenum">
              <a:rPr lang="en-US"/>
              <a:pPr>
                <a:defRPr/>
              </a:pPr>
              <a:t>‹#›</a:t>
            </a:fld>
            <a:endParaRPr lang="en-US"/>
          </a:p>
        </p:txBody>
      </p:sp>
    </p:spTree>
    <p:extLst>
      <p:ext uri="{BB962C8B-B14F-4D97-AF65-F5344CB8AC3E}">
        <p14:creationId xmlns:p14="http://schemas.microsoft.com/office/powerpoint/2010/main" val="640436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8"/>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1FBC22EE-62AE-464B-BF80-F3805EED8085}" type="datetime1">
              <a:rPr lang="en-US" smtClean="0">
                <a:solidFill>
                  <a:prstClr val="black"/>
                </a:solidFill>
              </a:rPr>
              <a:pPr/>
              <a:t>7/24/13</a:t>
            </a:fld>
            <a:endParaRPr lang="en-US" smtClean="0">
              <a:solidFill>
                <a:prstClr val="black"/>
              </a:solidFill>
            </a:endParaRPr>
          </a:p>
        </p:txBody>
      </p:sp>
      <p:sp>
        <p:nvSpPr>
          <p:cNvPr id="5" name="Footer Placeholder 4"/>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6" name="Slide Number Placeholder 5"/>
          <p:cNvSpPr>
            <a:spLocks noGrp="1"/>
          </p:cNvSpPr>
          <p:nvPr>
            <p:ph type="sldNum" sz="quarter" idx="12"/>
          </p:nvPr>
        </p:nvSpPr>
        <p:spPr/>
        <p:txBody>
          <a:bodyPr/>
          <a:lstStyle>
            <a:lvl1pPr>
              <a:defRPr/>
            </a:lvl1pPr>
          </a:lstStyle>
          <a:p>
            <a:fld id="{C3D20724-0A3B-284A-A8B2-D0479568BEC3}" type="slidenum">
              <a:rPr lang="en-US"/>
              <a:pPr/>
              <a:t>‹#›</a:t>
            </a:fld>
            <a:endParaRPr lang="en-US"/>
          </a:p>
        </p:txBody>
      </p:sp>
    </p:spTree>
    <p:extLst>
      <p:ext uri="{BB962C8B-B14F-4D97-AF65-F5344CB8AC3E}">
        <p14:creationId xmlns:p14="http://schemas.microsoft.com/office/powerpoint/2010/main" val="2885616272"/>
      </p:ext>
    </p:extLst>
  </p:cSld>
  <p:clrMapOvr>
    <a:masterClrMapping/>
  </p:clrMapOvr>
  <p:transition xmlns:p14="http://schemas.microsoft.com/office/powerpoint/2010/mai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0" rIns="18288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822A7A52-A08E-F047-A823-DD6C6F4A1E92}" type="datetime1">
              <a:rPr lang="en-US" smtClean="0">
                <a:solidFill>
                  <a:prstClr val="black"/>
                </a:solidFill>
              </a:rPr>
              <a:pPr/>
              <a:t>7/24/13</a:t>
            </a:fld>
            <a:endParaRPr lang="en-US" smtClean="0">
              <a:solidFill>
                <a:prstClr val="black"/>
              </a:solidFill>
            </a:endParaRPr>
          </a:p>
        </p:txBody>
      </p:sp>
      <p:sp>
        <p:nvSpPr>
          <p:cNvPr id="5" name="Footer Placeholder 4"/>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6" name="Slide Number Placeholder 5"/>
          <p:cNvSpPr>
            <a:spLocks noGrp="1"/>
          </p:cNvSpPr>
          <p:nvPr>
            <p:ph type="sldNum" sz="quarter" idx="12"/>
          </p:nvPr>
        </p:nvSpPr>
        <p:spPr/>
        <p:txBody>
          <a:bodyPr/>
          <a:lstStyle>
            <a:lvl1pPr>
              <a:defRPr/>
            </a:lvl1pPr>
          </a:lstStyle>
          <a:p>
            <a:fld id="{D39CF004-F404-034D-AFCC-8DD26C05A204}" type="slidenum">
              <a:rPr lang="en-US"/>
              <a:pPr/>
              <a:t>‹#›</a:t>
            </a:fld>
            <a:endParaRPr lang="en-US"/>
          </a:p>
        </p:txBody>
      </p:sp>
    </p:spTree>
    <p:extLst>
      <p:ext uri="{BB962C8B-B14F-4D97-AF65-F5344CB8AC3E}">
        <p14:creationId xmlns:p14="http://schemas.microsoft.com/office/powerpoint/2010/main" val="244925622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5" name="Date Placeholder 3"/>
          <p:cNvSpPr>
            <a:spLocks noGrp="1"/>
          </p:cNvSpPr>
          <p:nvPr>
            <p:ph type="dt" sz="half" idx="14"/>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C4CB42CE-2316-1041-9C5D-14A84F90144F}" type="datetime1">
              <a:rPr lang="en-US" smtClean="0">
                <a:solidFill>
                  <a:prstClr val="black"/>
                </a:solidFill>
              </a:rPr>
              <a:pPr/>
              <a:t>7/24/13</a:t>
            </a:fld>
            <a:endParaRPr lang="en-US" smtClean="0">
              <a:solidFill>
                <a:prstClr val="black"/>
              </a:solidFill>
            </a:endParaRPr>
          </a:p>
        </p:txBody>
      </p:sp>
      <p:sp>
        <p:nvSpPr>
          <p:cNvPr id="6" name="Footer Placeholder 4"/>
          <p:cNvSpPr>
            <a:spLocks noGrp="1"/>
          </p:cNvSpPr>
          <p:nvPr>
            <p:ph type="ftr" sz="quarter" idx="15"/>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Tree>
    <p:extLst>
      <p:ext uri="{BB962C8B-B14F-4D97-AF65-F5344CB8AC3E}">
        <p14:creationId xmlns:p14="http://schemas.microsoft.com/office/powerpoint/2010/main" val="2910873315"/>
      </p:ext>
    </p:extLst>
  </p:cSld>
  <p:clrMapOvr>
    <a:masterClrMapping/>
  </p:clrMapOvr>
  <p:transition xmlns:p14="http://schemas.microsoft.com/office/powerpoint/2010/mai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6DBF11E8-3C8E-2249-A64B-D4107D35E7DB}" type="datetime1">
              <a:rPr lang="en-US" smtClean="0">
                <a:solidFill>
                  <a:prstClr val="black"/>
                </a:solidFill>
              </a:rPr>
              <a:pPr/>
              <a:t>7/24/13</a:t>
            </a:fld>
            <a:endParaRPr lang="en-US" smtClean="0">
              <a:solidFill>
                <a:prstClr val="black"/>
              </a:solidFill>
            </a:endParaRPr>
          </a:p>
        </p:txBody>
      </p:sp>
      <p:sp>
        <p:nvSpPr>
          <p:cNvPr id="5" name="Footer Placeholder 4"/>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6" name="Slide Number Placeholder 5"/>
          <p:cNvSpPr>
            <a:spLocks noGrp="1"/>
          </p:cNvSpPr>
          <p:nvPr>
            <p:ph type="sldNum" sz="quarter" idx="12"/>
          </p:nvPr>
        </p:nvSpPr>
        <p:spPr/>
        <p:txBody>
          <a:bodyPr/>
          <a:lstStyle>
            <a:lvl1pPr>
              <a:defRPr/>
            </a:lvl1pPr>
          </a:lstStyle>
          <a:p>
            <a:fld id="{B3FCE03A-77AF-EC46-8644-F708CE746E3B}" type="slidenum">
              <a:rPr lang="en-US"/>
              <a:pPr/>
              <a:t>‹#›</a:t>
            </a:fld>
            <a:endParaRPr lang="en-US"/>
          </a:p>
        </p:txBody>
      </p:sp>
    </p:spTree>
    <p:extLst>
      <p:ext uri="{BB962C8B-B14F-4D97-AF65-F5344CB8AC3E}">
        <p14:creationId xmlns:p14="http://schemas.microsoft.com/office/powerpoint/2010/main" val="414771166"/>
      </p:ext>
    </p:extLst>
  </p:cSld>
  <p:clrMapOvr>
    <a:masterClrMapping/>
  </p:clrMapOvr>
  <p:transition xmlns:p14="http://schemas.microsoft.com/office/powerpoint/2010/mai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85DD092E-2320-C34B-ABE8-ACC656BB98BF}" type="datetime1">
              <a:rPr lang="en-US" smtClean="0">
                <a:solidFill>
                  <a:prstClr val="black"/>
                </a:solidFill>
              </a:rPr>
              <a:pPr/>
              <a:t>7/24/13</a:t>
            </a:fld>
            <a:endParaRPr lang="en-US" smtClean="0">
              <a:solidFill>
                <a:prstClr val="black"/>
              </a:solidFill>
            </a:endParaRPr>
          </a:p>
        </p:txBody>
      </p:sp>
      <p:sp>
        <p:nvSpPr>
          <p:cNvPr id="6" name="Footer Placeholder 5"/>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7" name="Slide Number Placeholder 6"/>
          <p:cNvSpPr>
            <a:spLocks noGrp="1"/>
          </p:cNvSpPr>
          <p:nvPr>
            <p:ph type="sldNum" sz="quarter" idx="12"/>
          </p:nvPr>
        </p:nvSpPr>
        <p:spPr/>
        <p:txBody>
          <a:bodyPr/>
          <a:lstStyle>
            <a:lvl1pPr>
              <a:defRPr/>
            </a:lvl1pPr>
          </a:lstStyle>
          <a:p>
            <a:fld id="{74C17A80-14E7-7E43-8FE6-246A53CE4935}" type="slidenum">
              <a:rPr lang="en-US"/>
              <a:pPr/>
              <a:t>‹#›</a:t>
            </a:fld>
            <a:endParaRPr lang="en-US"/>
          </a:p>
        </p:txBody>
      </p:sp>
    </p:spTree>
    <p:extLst>
      <p:ext uri="{BB962C8B-B14F-4D97-AF65-F5344CB8AC3E}">
        <p14:creationId xmlns:p14="http://schemas.microsoft.com/office/powerpoint/2010/main" val="179044540"/>
      </p:ext>
    </p:extLst>
  </p:cSld>
  <p:clrMapOvr>
    <a:masterClrMapping/>
  </p:clrMapOvr>
  <p:transition xmlns:p14="http://schemas.microsoft.com/office/powerpoint/2010/mai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8C62E23-3FC9-9940-949A-831AADA7595A}" type="datetime1">
              <a:rPr lang="en-US"/>
              <a:pPr>
                <a:defRPr/>
              </a:pPr>
              <a:t>7/24/13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MH2010 | K. Patrick</a:t>
            </a:r>
          </a:p>
        </p:txBody>
      </p:sp>
      <p:sp>
        <p:nvSpPr>
          <p:cNvPr id="6" name="Slide Number Placeholder 5"/>
          <p:cNvSpPr>
            <a:spLocks noGrp="1"/>
          </p:cNvSpPr>
          <p:nvPr>
            <p:ph type="sldNum" sz="quarter" idx="12"/>
          </p:nvPr>
        </p:nvSpPr>
        <p:spPr/>
        <p:txBody>
          <a:bodyPr/>
          <a:lstStyle>
            <a:lvl1pPr>
              <a:defRPr/>
            </a:lvl1pPr>
          </a:lstStyle>
          <a:p>
            <a:pPr>
              <a:defRPr/>
            </a:pPr>
            <a:fld id="{224C84CD-5876-9E46-887B-12EE9F91A585}" type="slidenum">
              <a:rPr lang="en-US"/>
              <a:pPr>
                <a:defRPr/>
              </a:pPr>
              <a:t>‹#›</a:t>
            </a:fld>
            <a:endParaRPr lang="en-US"/>
          </a:p>
        </p:txBody>
      </p:sp>
    </p:spTree>
    <p:extLst>
      <p:ext uri="{BB962C8B-B14F-4D97-AF65-F5344CB8AC3E}">
        <p14:creationId xmlns:p14="http://schemas.microsoft.com/office/powerpoint/2010/main" val="37688039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10"/>
          <p:cNvCxnSpPr/>
          <p:nvPr/>
        </p:nvCxnSpPr>
        <p:spPr>
          <a:xfrm>
            <a:off x="1211263" y="2905127"/>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11"/>
          <p:cNvCxnSpPr/>
          <p:nvPr/>
        </p:nvCxnSpPr>
        <p:spPr>
          <a:xfrm>
            <a:off x="5238758" y="2905127"/>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1211263" y="2905127"/>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3"/>
          <p:cNvCxnSpPr/>
          <p:nvPr/>
        </p:nvCxnSpPr>
        <p:spPr>
          <a:xfrm>
            <a:off x="5238758" y="2905127"/>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a:off x="1211263" y="2905127"/>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5"/>
          <p:cNvCxnSpPr/>
          <p:nvPr/>
        </p:nvCxnSpPr>
        <p:spPr>
          <a:xfrm>
            <a:off x="5238758" y="2905127"/>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0588" y="2017718"/>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588" y="3065934"/>
            <a:ext cx="3566160" cy="3211047"/>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147534" y="2017718"/>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47534" y="3065934"/>
            <a:ext cx="3566160" cy="3211047"/>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Date Placeholder 6"/>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A4B30753-C4B4-A44B-A19C-1F0646A2D24B}" type="datetime1">
              <a:rPr lang="en-US" smtClean="0">
                <a:solidFill>
                  <a:prstClr val="black"/>
                </a:solidFill>
              </a:rPr>
              <a:pPr/>
              <a:t>7/24/13</a:t>
            </a:fld>
            <a:endParaRPr lang="en-US" smtClean="0">
              <a:solidFill>
                <a:prstClr val="black"/>
              </a:solidFill>
            </a:endParaRPr>
          </a:p>
        </p:txBody>
      </p:sp>
      <p:sp>
        <p:nvSpPr>
          <p:cNvPr id="14" name="Footer Placeholder 7"/>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15" name="Slide Number Placeholder 8"/>
          <p:cNvSpPr>
            <a:spLocks noGrp="1"/>
          </p:cNvSpPr>
          <p:nvPr>
            <p:ph type="sldNum" sz="quarter" idx="12"/>
          </p:nvPr>
        </p:nvSpPr>
        <p:spPr/>
        <p:txBody>
          <a:bodyPr/>
          <a:lstStyle>
            <a:lvl1pPr>
              <a:defRPr/>
            </a:lvl1pPr>
          </a:lstStyle>
          <a:p>
            <a:fld id="{B23D0540-E91C-C549-BE9F-E49AE1A522D5}" type="slidenum">
              <a:rPr lang="en-US"/>
              <a:pPr/>
              <a:t>‹#›</a:t>
            </a:fld>
            <a:endParaRPr lang="en-US"/>
          </a:p>
        </p:txBody>
      </p:sp>
    </p:spTree>
    <p:extLst>
      <p:ext uri="{BB962C8B-B14F-4D97-AF65-F5344CB8AC3E}">
        <p14:creationId xmlns:p14="http://schemas.microsoft.com/office/powerpoint/2010/main" val="3974914930"/>
      </p:ext>
    </p:extLst>
  </p:cSld>
  <p:clrMapOvr>
    <a:masterClrMapping/>
  </p:clrMapOvr>
  <p:transition xmlns:p14="http://schemas.microsoft.com/office/powerpoint/2010/mai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09313967-F942-224F-A4F6-00C398D187EE}" type="datetime1">
              <a:rPr lang="en-US" smtClean="0">
                <a:solidFill>
                  <a:prstClr val="black"/>
                </a:solidFill>
              </a:rPr>
              <a:pPr/>
              <a:t>7/24/13</a:t>
            </a:fld>
            <a:endParaRPr lang="en-US" smtClean="0">
              <a:solidFill>
                <a:prstClr val="black"/>
              </a:solidFill>
            </a:endParaRPr>
          </a:p>
        </p:txBody>
      </p:sp>
      <p:sp>
        <p:nvSpPr>
          <p:cNvPr id="4" name="Footer Placeholder 3"/>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5" name="Slide Number Placeholder 4"/>
          <p:cNvSpPr>
            <a:spLocks noGrp="1"/>
          </p:cNvSpPr>
          <p:nvPr>
            <p:ph type="sldNum" sz="quarter" idx="12"/>
          </p:nvPr>
        </p:nvSpPr>
        <p:spPr/>
        <p:txBody>
          <a:bodyPr/>
          <a:lstStyle>
            <a:lvl1pPr>
              <a:defRPr/>
            </a:lvl1pPr>
          </a:lstStyle>
          <a:p>
            <a:fld id="{278774B3-936D-7346-8F8F-332DDB88B536}" type="slidenum">
              <a:rPr lang="en-US"/>
              <a:pPr/>
              <a:t>‹#›</a:t>
            </a:fld>
            <a:endParaRPr lang="en-US"/>
          </a:p>
        </p:txBody>
      </p:sp>
    </p:spTree>
    <p:extLst>
      <p:ext uri="{BB962C8B-B14F-4D97-AF65-F5344CB8AC3E}">
        <p14:creationId xmlns:p14="http://schemas.microsoft.com/office/powerpoint/2010/main" val="3381076563"/>
      </p:ext>
    </p:extLst>
  </p:cSld>
  <p:clrMapOvr>
    <a:masterClrMapping/>
  </p:clrMapOvr>
  <p:transition xmlns:p14="http://schemas.microsoft.com/office/powerpoint/2010/mai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C4A27119-3BAB-B04A-88C3-C97139065AF5}" type="datetime1">
              <a:rPr lang="en-US" smtClean="0">
                <a:solidFill>
                  <a:prstClr val="black"/>
                </a:solidFill>
              </a:rPr>
              <a:pPr/>
              <a:t>7/24/13</a:t>
            </a:fld>
            <a:endParaRPr lang="en-US" smtClean="0">
              <a:solidFill>
                <a:prstClr val="black"/>
              </a:solidFill>
            </a:endParaRPr>
          </a:p>
        </p:txBody>
      </p:sp>
      <p:sp>
        <p:nvSpPr>
          <p:cNvPr id="3" name="Footer Placeholder 2"/>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4" name="Slide Number Placeholder 3"/>
          <p:cNvSpPr>
            <a:spLocks noGrp="1"/>
          </p:cNvSpPr>
          <p:nvPr>
            <p:ph type="sldNum" sz="quarter" idx="12"/>
          </p:nvPr>
        </p:nvSpPr>
        <p:spPr/>
        <p:txBody>
          <a:bodyPr/>
          <a:lstStyle>
            <a:lvl1pPr>
              <a:defRPr/>
            </a:lvl1pPr>
          </a:lstStyle>
          <a:p>
            <a:fld id="{C4987840-2FE5-9C46-8981-6827B8AC0FB7}" type="slidenum">
              <a:rPr lang="en-US"/>
              <a:pPr/>
              <a:t>‹#›</a:t>
            </a:fld>
            <a:endParaRPr lang="en-US"/>
          </a:p>
        </p:txBody>
      </p:sp>
    </p:spTree>
    <p:extLst>
      <p:ext uri="{BB962C8B-B14F-4D97-AF65-F5344CB8AC3E}">
        <p14:creationId xmlns:p14="http://schemas.microsoft.com/office/powerpoint/2010/main" val="902668555"/>
      </p:ext>
    </p:extLst>
  </p:cSld>
  <p:clrMapOvr>
    <a:masterClrMapping/>
  </p:clrMapOvr>
  <p:transition xmlns:p14="http://schemas.microsoft.com/office/powerpoint/2010/mai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6"/>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7DE04577-BF80-6D4D-81C9-FD62340C1467}" type="datetime1">
              <a:rPr lang="en-US" smtClean="0">
                <a:solidFill>
                  <a:prstClr val="black"/>
                </a:solidFill>
              </a:rPr>
              <a:pPr/>
              <a:t>7/24/13</a:t>
            </a:fld>
            <a:endParaRPr lang="en-US" smtClean="0">
              <a:solidFill>
                <a:prstClr val="black"/>
              </a:solidFill>
            </a:endParaRPr>
          </a:p>
        </p:txBody>
      </p:sp>
      <p:sp>
        <p:nvSpPr>
          <p:cNvPr id="6" name="Footer Placeholder 5"/>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7" name="Slide Number Placeholder 6"/>
          <p:cNvSpPr>
            <a:spLocks noGrp="1"/>
          </p:cNvSpPr>
          <p:nvPr>
            <p:ph type="sldNum" sz="quarter" idx="12"/>
          </p:nvPr>
        </p:nvSpPr>
        <p:spPr/>
        <p:txBody>
          <a:bodyPr/>
          <a:lstStyle>
            <a:lvl1pPr>
              <a:defRPr/>
            </a:lvl1pPr>
          </a:lstStyle>
          <a:p>
            <a:fld id="{FF04E94D-C788-804E-AD46-4515ACED2D62}" type="slidenum">
              <a:rPr lang="en-US"/>
              <a:pPr/>
              <a:t>‹#›</a:t>
            </a:fld>
            <a:endParaRPr lang="en-US"/>
          </a:p>
        </p:txBody>
      </p:sp>
    </p:spTree>
    <p:extLst>
      <p:ext uri="{BB962C8B-B14F-4D97-AF65-F5344CB8AC3E}">
        <p14:creationId xmlns:p14="http://schemas.microsoft.com/office/powerpoint/2010/main" val="3721782432"/>
      </p:ext>
    </p:extLst>
  </p:cSld>
  <p:clrMapOvr>
    <a:masterClrMapping/>
  </p:clrMapOvr>
  <p:transition xmlns:p14="http://schemas.microsoft.com/office/powerpoint/2010/mai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95"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B878F7B6-514E-A449-AF76-8E153F052210}" type="datetime1">
              <a:rPr lang="en-US" smtClean="0">
                <a:solidFill>
                  <a:prstClr val="black"/>
                </a:solidFill>
              </a:rPr>
              <a:pPr/>
              <a:t>7/24/13</a:t>
            </a:fld>
            <a:endParaRPr lang="en-US" smtClean="0">
              <a:solidFill>
                <a:prstClr val="black"/>
              </a:solidFill>
            </a:endParaRPr>
          </a:p>
        </p:txBody>
      </p:sp>
      <p:sp>
        <p:nvSpPr>
          <p:cNvPr id="6" name="Footer Placeholder 5"/>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7" name="Slide Number Placeholder 6"/>
          <p:cNvSpPr>
            <a:spLocks noGrp="1"/>
          </p:cNvSpPr>
          <p:nvPr>
            <p:ph type="sldNum" sz="quarter" idx="12"/>
          </p:nvPr>
        </p:nvSpPr>
        <p:spPr/>
        <p:txBody>
          <a:bodyPr/>
          <a:lstStyle>
            <a:lvl1pPr>
              <a:defRPr/>
            </a:lvl1pPr>
          </a:lstStyle>
          <a:p>
            <a:fld id="{FFFDFC17-2027-074A-826D-458B534D21CD}" type="slidenum">
              <a:rPr lang="en-US"/>
              <a:pPr/>
              <a:t>‹#›</a:t>
            </a:fld>
            <a:endParaRPr lang="en-US"/>
          </a:p>
        </p:txBody>
      </p:sp>
    </p:spTree>
    <p:extLst>
      <p:ext uri="{BB962C8B-B14F-4D97-AF65-F5344CB8AC3E}">
        <p14:creationId xmlns:p14="http://schemas.microsoft.com/office/powerpoint/2010/main" val="1770905382"/>
      </p:ext>
    </p:extLst>
  </p:cSld>
  <p:clrMapOvr>
    <a:masterClrMapping/>
  </p:clrMapOvr>
  <p:transition xmlns:p14="http://schemas.microsoft.com/office/powerpoint/2010/mai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10"/>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5" name="Date Placeholder 3"/>
          <p:cNvSpPr>
            <a:spLocks noGrp="1"/>
          </p:cNvSpPr>
          <p:nvPr>
            <p:ph type="dt" sz="half" idx="14"/>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C8F73183-EDED-2B46-A5AC-EB4C5D678050}" type="datetime1">
              <a:rPr lang="en-US" smtClean="0">
                <a:solidFill>
                  <a:prstClr val="black"/>
                </a:solidFill>
              </a:rPr>
              <a:pPr/>
              <a:t>7/24/13</a:t>
            </a:fld>
            <a:endParaRPr lang="en-US" smtClean="0">
              <a:solidFill>
                <a:prstClr val="black"/>
              </a:solidFill>
            </a:endParaRPr>
          </a:p>
        </p:txBody>
      </p:sp>
      <p:sp>
        <p:nvSpPr>
          <p:cNvPr id="6" name="Footer Placeholder 4"/>
          <p:cNvSpPr>
            <a:spLocks noGrp="1"/>
          </p:cNvSpPr>
          <p:nvPr>
            <p:ph type="ftr" sz="quarter" idx="15"/>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Tree>
    <p:extLst>
      <p:ext uri="{BB962C8B-B14F-4D97-AF65-F5344CB8AC3E}">
        <p14:creationId xmlns:p14="http://schemas.microsoft.com/office/powerpoint/2010/main" val="515772380"/>
      </p:ext>
    </p:extLst>
  </p:cSld>
  <p:clrMapOvr>
    <a:masterClrMapping/>
  </p:clrMapOvr>
  <p:transition xmlns:p14="http://schemas.microsoft.com/office/powerpoint/2010/mai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10"/>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6" name="Date Placeholder 3"/>
          <p:cNvSpPr>
            <a:spLocks noGrp="1"/>
          </p:cNvSpPr>
          <p:nvPr>
            <p:ph type="dt" sz="half" idx="15"/>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BFF3EF0B-4EDB-DC44-ADE8-9F4622F3513E}" type="datetime1">
              <a:rPr lang="en-US" smtClean="0">
                <a:solidFill>
                  <a:prstClr val="black"/>
                </a:solidFill>
              </a:rPr>
              <a:pPr/>
              <a:t>7/24/13</a:t>
            </a:fld>
            <a:endParaRPr lang="en-US" smtClean="0">
              <a:solidFill>
                <a:prstClr val="black"/>
              </a:solidFill>
            </a:endParaRPr>
          </a:p>
        </p:txBody>
      </p:sp>
      <p:sp>
        <p:nvSpPr>
          <p:cNvPr id="8" name="Footer Placeholder 4"/>
          <p:cNvSpPr>
            <a:spLocks noGrp="1"/>
          </p:cNvSpPr>
          <p:nvPr>
            <p:ph type="ftr" sz="quarter" idx="16"/>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Tree>
    <p:extLst>
      <p:ext uri="{BB962C8B-B14F-4D97-AF65-F5344CB8AC3E}">
        <p14:creationId xmlns:p14="http://schemas.microsoft.com/office/powerpoint/2010/main" val="2620129588"/>
      </p:ext>
    </p:extLst>
  </p:cSld>
  <p:clrMapOvr>
    <a:masterClrMapping/>
  </p:clrMapOvr>
  <p:transition xmlns:p14="http://schemas.microsoft.com/office/powerpoint/2010/mai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10"/>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en-US" noProof="0" smtClean="0"/>
              <a:t>Drag picture to placeholder or click icon to add</a:t>
            </a:r>
            <a:endParaRPr noProof="0"/>
          </a:p>
        </p:txBody>
      </p:sp>
      <p:sp>
        <p:nvSpPr>
          <p:cNvPr id="10" name="Date Placeholder 3"/>
          <p:cNvSpPr>
            <a:spLocks noGrp="1"/>
          </p:cNvSpPr>
          <p:nvPr>
            <p:ph type="dt" sz="half" idx="16"/>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78BE436F-637F-D84E-9233-B9A7797D2A6F}" type="datetime1">
              <a:rPr lang="en-US" smtClean="0">
                <a:solidFill>
                  <a:prstClr val="black"/>
                </a:solidFill>
              </a:rPr>
              <a:pPr/>
              <a:t>7/24/13</a:t>
            </a:fld>
            <a:endParaRPr lang="en-US" smtClean="0">
              <a:solidFill>
                <a:prstClr val="black"/>
              </a:solidFill>
            </a:endParaRPr>
          </a:p>
        </p:txBody>
      </p:sp>
      <p:sp>
        <p:nvSpPr>
          <p:cNvPr id="11" name="Footer Placeholder 4"/>
          <p:cNvSpPr>
            <a:spLocks noGrp="1"/>
          </p:cNvSpPr>
          <p:nvPr>
            <p:ph type="ftr" sz="quarter" idx="17"/>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Tree>
    <p:extLst>
      <p:ext uri="{BB962C8B-B14F-4D97-AF65-F5344CB8AC3E}">
        <p14:creationId xmlns:p14="http://schemas.microsoft.com/office/powerpoint/2010/main" val="3438095828"/>
      </p:ext>
    </p:extLst>
  </p:cSld>
  <p:clrMapOvr>
    <a:masterClrMapping/>
  </p:clrMapOvr>
  <p:transition xmlns:p14="http://schemas.microsoft.com/office/powerpoint/2010/mai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7039AE17-5D3A-0C47-AC1D-97134F7183BF}" type="datetime1">
              <a:rPr lang="en-US" smtClean="0">
                <a:solidFill>
                  <a:prstClr val="black"/>
                </a:solidFill>
              </a:rPr>
              <a:pPr/>
              <a:t>7/24/13</a:t>
            </a:fld>
            <a:endParaRPr lang="en-US" smtClean="0">
              <a:solidFill>
                <a:prstClr val="black"/>
              </a:solidFill>
            </a:endParaRPr>
          </a:p>
        </p:txBody>
      </p:sp>
      <p:sp>
        <p:nvSpPr>
          <p:cNvPr id="5" name="Footer Placeholder 4"/>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6" name="Slide Number Placeholder 5"/>
          <p:cNvSpPr>
            <a:spLocks noGrp="1"/>
          </p:cNvSpPr>
          <p:nvPr>
            <p:ph type="sldNum" sz="quarter" idx="12"/>
          </p:nvPr>
        </p:nvSpPr>
        <p:spPr/>
        <p:txBody>
          <a:bodyPr/>
          <a:lstStyle>
            <a:lvl1pPr>
              <a:defRPr/>
            </a:lvl1pPr>
          </a:lstStyle>
          <a:p>
            <a:fld id="{F00FD73D-457D-264C-BA7C-077981AD393F}" type="slidenum">
              <a:rPr lang="en-US"/>
              <a:pPr/>
              <a:t>‹#›</a:t>
            </a:fld>
            <a:endParaRPr lang="en-US"/>
          </a:p>
        </p:txBody>
      </p:sp>
    </p:spTree>
    <p:extLst>
      <p:ext uri="{BB962C8B-B14F-4D97-AF65-F5344CB8AC3E}">
        <p14:creationId xmlns:p14="http://schemas.microsoft.com/office/powerpoint/2010/main" val="2045558102"/>
      </p:ext>
    </p:extLst>
  </p:cSld>
  <p:clrMapOvr>
    <a:masterClrMapping/>
  </p:clrMapOvr>
  <p:transition xmlns:p14="http://schemas.microsoft.com/office/powerpoint/2010/mai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8"/>
            <a:ext cx="914400" cy="5533279"/>
          </a:xfrm>
        </p:spPr>
        <p:txBody>
          <a:bodyPr vert="eaVert" lIns="274320" tIns="685800" bIns="685800"/>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a:xfrm>
            <a:off x="6580188" y="188916"/>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entury Gothic" charset="0"/>
              </a:defRPr>
            </a:lvl1pPr>
          </a:lstStyle>
          <a:p>
            <a:fld id="{40337D44-269A-6649-B1B3-772732041E14}" type="datetime1">
              <a:rPr lang="en-US" smtClean="0">
                <a:solidFill>
                  <a:prstClr val="black"/>
                </a:solidFill>
              </a:rPr>
              <a:pPr/>
              <a:t>7/24/13</a:t>
            </a:fld>
            <a:endParaRPr lang="en-US" smtClean="0">
              <a:solidFill>
                <a:prstClr val="black"/>
              </a:solidFill>
            </a:endParaRPr>
          </a:p>
        </p:txBody>
      </p:sp>
      <p:sp>
        <p:nvSpPr>
          <p:cNvPr id="5" name="Footer Placeholder 4"/>
          <p:cNvSpPr>
            <a:spLocks noGrp="1"/>
          </p:cNvSpPr>
          <p:nvPr>
            <p:ph type="ftr" sz="quarter" idx="11"/>
          </p:nvPr>
        </p:nvSpPr>
        <p:spPr>
          <a:xfrm>
            <a:off x="1120775" y="188916"/>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en-US">
              <a:solidFill>
                <a:prstClr val="black"/>
              </a:solidFill>
              <a:latin typeface="Century Gothic"/>
            </a:endParaRPr>
          </a:p>
        </p:txBody>
      </p:sp>
      <p:sp>
        <p:nvSpPr>
          <p:cNvPr id="6" name="Slide Number Placeholder 5"/>
          <p:cNvSpPr>
            <a:spLocks noGrp="1"/>
          </p:cNvSpPr>
          <p:nvPr>
            <p:ph type="sldNum" sz="quarter" idx="12"/>
          </p:nvPr>
        </p:nvSpPr>
        <p:spPr/>
        <p:txBody>
          <a:bodyPr/>
          <a:lstStyle>
            <a:lvl1pPr>
              <a:defRPr/>
            </a:lvl1pPr>
          </a:lstStyle>
          <a:p>
            <a:fld id="{4A3CE66E-6616-F043-AF95-AC4E8CC9BAA0}" type="slidenum">
              <a:rPr lang="en-US"/>
              <a:pPr/>
              <a:t>‹#›</a:t>
            </a:fld>
            <a:endParaRPr lang="en-US"/>
          </a:p>
        </p:txBody>
      </p:sp>
    </p:spTree>
    <p:extLst>
      <p:ext uri="{BB962C8B-B14F-4D97-AF65-F5344CB8AC3E}">
        <p14:creationId xmlns:p14="http://schemas.microsoft.com/office/powerpoint/2010/main" val="3782970299"/>
      </p:ext>
    </p:extLst>
  </p:cSld>
  <p:clrMapOvr>
    <a:masterClrMapping/>
  </p:clrMapOvr>
  <p:transition xmlns:p14="http://schemas.microsoft.com/office/powerpoint/2010/mai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2D3855C-7DA8-D34A-9873-6818444F0FE1}"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3FDAEE5C-B214-1D4A-BA96-631818AF091F}" type="slidenum">
              <a:rPr lang="en-US"/>
              <a:pPr>
                <a:defRPr/>
              </a:pPr>
              <a:t>‹#›</a:t>
            </a:fld>
            <a:endParaRPr lang="en-US"/>
          </a:p>
        </p:txBody>
      </p:sp>
    </p:spTree>
    <p:extLst>
      <p:ext uri="{BB962C8B-B14F-4D97-AF65-F5344CB8AC3E}">
        <p14:creationId xmlns:p14="http://schemas.microsoft.com/office/powerpoint/2010/main" val="21716214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41459114"/>
      </p:ext>
    </p:extLst>
  </p:cSld>
  <p:clrMapOvr>
    <a:masterClrMapping/>
  </p:clrMapOvr>
  <p:transition xmlns:p14="http://schemas.microsoft.com/office/powerpoint/2010/main" spd="med"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9666067"/>
      </p:ext>
    </p:extLst>
  </p:cSld>
  <p:clrMapOvr>
    <a:masterClrMapping/>
  </p:clrMapOvr>
  <p:transition xmlns:p14="http://schemas.microsoft.com/office/powerpoint/2010/main" spd="med"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58859775"/>
      </p:ext>
    </p:extLst>
  </p:cSld>
  <p:clrMapOvr>
    <a:masterClrMapping/>
  </p:clrMapOvr>
  <p:transition xmlns:p14="http://schemas.microsoft.com/office/powerpoint/2010/main" spd="med"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19100" y="1087443"/>
            <a:ext cx="4038600" cy="5235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087443"/>
            <a:ext cx="4038600" cy="5235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1692309"/>
      </p:ext>
    </p:extLst>
  </p:cSld>
  <p:clrMapOvr>
    <a:masterClrMapping/>
  </p:clrMapOvr>
  <p:transition xmlns:p14="http://schemas.microsoft.com/office/powerpoint/2010/main" spd="med"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9369010"/>
      </p:ext>
    </p:extLst>
  </p:cSld>
  <p:clrMapOvr>
    <a:masterClrMapping/>
  </p:clrMapOvr>
  <p:transition xmlns:p14="http://schemas.microsoft.com/office/powerpoint/2010/main" spd="med"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3559710"/>
      </p:ext>
    </p:extLst>
  </p:cSld>
  <p:clrMapOvr>
    <a:masterClrMapping/>
  </p:clrMapOvr>
  <p:transition xmlns:p14="http://schemas.microsoft.com/office/powerpoint/2010/main" spd="med"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968769"/>
      </p:ext>
    </p:extLst>
  </p:cSld>
  <p:clrMapOvr>
    <a:masterClrMapping/>
  </p:clrMapOvr>
  <p:transition xmlns:p14="http://schemas.microsoft.com/office/powerpoint/2010/main" spd="med" advClick="0"/>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90397906"/>
      </p:ext>
    </p:extLst>
  </p:cSld>
  <p:clrMapOvr>
    <a:masterClrMapping/>
  </p:clrMapOvr>
  <p:transition xmlns:p14="http://schemas.microsoft.com/office/powerpoint/2010/main" spd="med"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62576963"/>
      </p:ext>
    </p:extLst>
  </p:cSld>
  <p:clrMapOvr>
    <a:masterClrMapping/>
  </p:clrMapOvr>
  <p:transition xmlns:p14="http://schemas.microsoft.com/office/powerpoint/2010/main" spd="med"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3131715"/>
      </p:ext>
    </p:extLst>
  </p:cSld>
  <p:clrMapOvr>
    <a:masterClrMapping/>
  </p:clrMapOvr>
  <p:transition xmlns:p14="http://schemas.microsoft.com/office/powerpoint/2010/main" spd="med"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01B89A7-9111-CC4E-B22B-DD4C8D087810}" type="datetime1">
              <a:rPr lang="en-US"/>
              <a:pPr>
                <a:defRPr/>
              </a:pPr>
              <a:t>7/24/13</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MH2010 | K. Patrick</a:t>
            </a:r>
          </a:p>
        </p:txBody>
      </p:sp>
      <p:sp>
        <p:nvSpPr>
          <p:cNvPr id="9" name="Slide Number Placeholder 5"/>
          <p:cNvSpPr>
            <a:spLocks noGrp="1"/>
          </p:cNvSpPr>
          <p:nvPr>
            <p:ph type="sldNum" sz="quarter" idx="12"/>
          </p:nvPr>
        </p:nvSpPr>
        <p:spPr/>
        <p:txBody>
          <a:bodyPr/>
          <a:lstStyle>
            <a:lvl1pPr>
              <a:defRPr/>
            </a:lvl1pPr>
          </a:lstStyle>
          <a:p>
            <a:pPr>
              <a:defRPr/>
            </a:pPr>
            <a:fld id="{3F2B88D1-251A-4B4A-BE01-D681E1ACDCF2}" type="slidenum">
              <a:rPr lang="en-US"/>
              <a:pPr>
                <a:defRPr/>
              </a:pPr>
              <a:t>‹#›</a:t>
            </a:fld>
            <a:endParaRPr lang="en-US"/>
          </a:p>
        </p:txBody>
      </p:sp>
    </p:spTree>
    <p:extLst>
      <p:ext uri="{BB962C8B-B14F-4D97-AF65-F5344CB8AC3E}">
        <p14:creationId xmlns:p14="http://schemas.microsoft.com/office/powerpoint/2010/main" val="8971544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9883" y="0"/>
            <a:ext cx="2066925" cy="6323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19102" y="0"/>
            <a:ext cx="6048375" cy="6323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4984725"/>
      </p:ext>
    </p:extLst>
  </p:cSld>
  <p:clrMapOvr>
    <a:masterClrMapping/>
  </p:clrMapOvr>
  <p:transition xmlns:p14="http://schemas.microsoft.com/office/powerpoint/2010/main" spd="med"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xfrm>
            <a:off x="5640388" y="6354767"/>
            <a:ext cx="1549400" cy="361951"/>
          </a:xfrm>
          <a:prstGeom prst="rect">
            <a:avLst/>
          </a:prstGeom>
        </p:spPr>
        <p:txBody>
          <a:bodyPr vert="horz" wrap="square" lIns="91440" tIns="45720" rIns="91440" bIns="45720" numCol="1" anchor="t" anchorCtr="0" compatLnSpc="1">
            <a:prstTxWarp prst="textNoShape">
              <a:avLst/>
            </a:prstTxWarp>
          </a:bodyPr>
          <a:lstStyle>
            <a:lvl1pPr>
              <a:defRPr smtClean="0">
                <a:cs typeface="+mn-cs"/>
              </a:defRPr>
            </a:lvl1pPr>
          </a:lstStyle>
          <a:p>
            <a:pPr>
              <a:defRPr/>
            </a:pPr>
            <a:r>
              <a:rPr lang="en-US">
                <a:solidFill>
                  <a:srgbClr val="000000"/>
                </a:solidFill>
              </a:rPr>
              <a:t>Slide </a:t>
            </a:r>
            <a:fld id="{7F47CF29-DDC5-444E-9B3F-58207949622F}" type="slidenum">
              <a:rPr lang="en-US">
                <a:solidFill>
                  <a:srgbClr val="000000"/>
                </a:solidFill>
              </a:rPr>
              <a:pPr>
                <a:defRPr/>
              </a:pPr>
              <a:t>‹#›</a:t>
            </a:fld>
            <a:r>
              <a:rPr lang="en-US">
                <a:solidFill>
                  <a:srgbClr val="000000"/>
                </a:solidFill>
              </a:rPr>
              <a:t> of 26</a:t>
            </a:r>
          </a:p>
        </p:txBody>
      </p:sp>
    </p:spTree>
    <p:extLst>
      <p:ext uri="{BB962C8B-B14F-4D97-AF65-F5344CB8AC3E}">
        <p14:creationId xmlns:p14="http://schemas.microsoft.com/office/powerpoint/2010/main" val="26204315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2" name="Group 9"/>
          <p:cNvGrpSpPr>
            <a:grpSpLocks/>
          </p:cNvGrpSpPr>
          <p:nvPr/>
        </p:nvGrpSpPr>
        <p:grpSpPr bwMode="auto">
          <a:xfrm>
            <a:off x="0" y="0"/>
            <a:ext cx="9144000" cy="1143000"/>
            <a:chOff x="0" y="0"/>
            <a:chExt cx="9144000" cy="1143000"/>
          </a:xfrm>
        </p:grpSpPr>
        <p:grpSp>
          <p:nvGrpSpPr>
            <p:cNvPr id="3" name="Group 7"/>
            <p:cNvGrpSpPr>
              <a:grpSpLocks/>
            </p:cNvGrpSpPr>
            <p:nvPr userDrawn="1"/>
          </p:nvGrpSpPr>
          <p:grpSpPr bwMode="auto">
            <a:xfrm>
              <a:off x="0" y="0"/>
              <a:ext cx="9144000" cy="1143000"/>
              <a:chOff x="0" y="0"/>
              <a:chExt cx="9144000" cy="1143000"/>
            </a:xfrm>
          </p:grpSpPr>
          <p:sp>
            <p:nvSpPr>
              <p:cNvPr id="7" name="Rectangle 14"/>
              <p:cNvSpPr>
                <a:spLocks noChangeArrowheads="1"/>
              </p:cNvSpPr>
              <p:nvPr/>
            </p:nvSpPr>
            <p:spPr bwMode="auto">
              <a:xfrm>
                <a:off x="0" y="0"/>
                <a:ext cx="9144000" cy="1066800"/>
              </a:xfrm>
              <a:prstGeom prst="rect">
                <a:avLst/>
              </a:prstGeom>
              <a:solidFill>
                <a:srgbClr val="056594"/>
              </a:solidFill>
              <a:ln w="9525">
                <a:noFill/>
                <a:miter lim="800000"/>
                <a:headEnd/>
                <a:tailEnd/>
              </a:ln>
              <a:effectLst/>
            </p:spPr>
            <p:txBody>
              <a:bodyPr wrap="none" anchor="ctr"/>
              <a:lstStyle/>
              <a:p>
                <a:pPr>
                  <a:defRPr/>
                </a:pPr>
                <a:endParaRPr lang="en-US" sz="1400">
                  <a:solidFill>
                    <a:srgbClr val="000000"/>
                  </a:solidFill>
                  <a:latin typeface="Arial" pitchFamily="34" charset="0"/>
                  <a:ea typeface="+mn-ea"/>
                  <a:cs typeface="+mn-cs"/>
                </a:endParaRPr>
              </a:p>
            </p:txBody>
          </p:sp>
          <p:pic>
            <p:nvPicPr>
              <p:cNvPr id="8" name="Picture 15" descr="Department of Health and Human Services"/>
              <p:cNvPicPr>
                <a:picLocks noChangeAspect="1" noChangeArrowheads="1"/>
              </p:cNvPicPr>
              <p:nvPr/>
            </p:nvPicPr>
            <p:blipFill>
              <a:blip r:embed="rId2" cstate="print"/>
              <a:srcRect r="79105"/>
              <a:stretch>
                <a:fillRect/>
              </a:stretch>
            </p:blipFill>
            <p:spPr bwMode="auto">
              <a:xfrm>
                <a:off x="457200" y="123825"/>
                <a:ext cx="919163" cy="800100"/>
              </a:xfrm>
              <a:prstGeom prst="rect">
                <a:avLst/>
              </a:prstGeom>
              <a:noFill/>
              <a:ln w="9525">
                <a:noFill/>
                <a:miter lim="800000"/>
                <a:headEnd/>
                <a:tailEnd/>
              </a:ln>
            </p:spPr>
          </p:pic>
          <p:sp>
            <p:nvSpPr>
              <p:cNvPr id="9" name="Line 19"/>
              <p:cNvSpPr>
                <a:spLocks noChangeShapeType="1"/>
              </p:cNvSpPr>
              <p:nvPr/>
            </p:nvSpPr>
            <p:spPr bwMode="auto">
              <a:xfrm>
                <a:off x="0" y="1143000"/>
                <a:ext cx="9144000" cy="0"/>
              </a:xfrm>
              <a:prstGeom prst="line">
                <a:avLst/>
              </a:prstGeom>
              <a:noFill/>
              <a:ln w="279400">
                <a:solidFill>
                  <a:srgbClr val="078ACB"/>
                </a:solidFill>
                <a:round/>
                <a:headEnd/>
                <a:tailEnd/>
              </a:ln>
              <a:effectLst/>
            </p:spPr>
            <p:txBody>
              <a:bodyPr/>
              <a:lstStyle/>
              <a:p>
                <a:pPr>
                  <a:defRPr/>
                </a:pPr>
                <a:endParaRPr lang="en-US" sz="1400">
                  <a:solidFill>
                    <a:srgbClr val="000000"/>
                  </a:solidFill>
                  <a:latin typeface="Arial" pitchFamily="34" charset="0"/>
                  <a:ea typeface="+mn-ea"/>
                  <a:cs typeface="+mn-cs"/>
                </a:endParaRPr>
              </a:p>
            </p:txBody>
          </p:sp>
        </p:grpSp>
        <p:pic>
          <p:nvPicPr>
            <p:cNvPr id="6" name="Picture 30" descr="Health Resources and Services Administration"/>
            <p:cNvPicPr>
              <a:picLocks noChangeAspect="1" noChangeArrowheads="1"/>
            </p:cNvPicPr>
            <p:nvPr userDrawn="1"/>
          </p:nvPicPr>
          <p:blipFill>
            <a:blip r:embed="rId3" cstate="print"/>
            <a:srcRect/>
            <a:stretch>
              <a:fillRect/>
            </a:stretch>
          </p:blipFill>
          <p:spPr bwMode="auto">
            <a:xfrm>
              <a:off x="7162800" y="228600"/>
              <a:ext cx="1752600" cy="541337"/>
            </a:xfrm>
            <a:prstGeom prst="rect">
              <a:avLst/>
            </a:prstGeom>
            <a:noFill/>
            <a:ln w="9525">
              <a:noFill/>
              <a:miter lim="800000"/>
              <a:headEnd/>
              <a:tailEnd/>
            </a:ln>
          </p:spPr>
        </p:pic>
      </p:grpSp>
      <p:sp>
        <p:nvSpPr>
          <p:cNvPr id="90114" name="Rectangle 2"/>
          <p:cNvSpPr>
            <a:spLocks noGrp="1" noChangeArrowheads="1"/>
          </p:cNvSpPr>
          <p:nvPr>
            <p:ph type="ctrTitle"/>
          </p:nvPr>
        </p:nvSpPr>
        <p:spPr>
          <a:xfrm>
            <a:off x="1066800" y="3124200"/>
            <a:ext cx="7010400" cy="990600"/>
          </a:xfrm>
        </p:spPr>
        <p:txBody>
          <a:bodyPr/>
          <a:lstStyle>
            <a:lvl1pPr>
              <a:defRPr>
                <a:solidFill>
                  <a:srgbClr val="056594"/>
                </a:solidFill>
              </a:defRPr>
            </a:lvl1pPr>
          </a:lstStyle>
          <a:p>
            <a:r>
              <a:rPr lang="en-US" smtClean="0"/>
              <a:t>Click to edit Master title style</a:t>
            </a:r>
            <a:endParaRPr lang="en-US"/>
          </a:p>
        </p:txBody>
      </p:sp>
      <p:sp>
        <p:nvSpPr>
          <p:cNvPr id="90115" name="Rectangle 3"/>
          <p:cNvSpPr>
            <a:spLocks noGrp="1" noChangeArrowheads="1"/>
          </p:cNvSpPr>
          <p:nvPr>
            <p:ph type="subTitle" idx="1"/>
          </p:nvPr>
        </p:nvSpPr>
        <p:spPr>
          <a:xfrm>
            <a:off x="1524000" y="4267200"/>
            <a:ext cx="6400800" cy="1752600"/>
          </a:xfrm>
        </p:spPr>
        <p:txBody>
          <a:bodyPr/>
          <a:lstStyle>
            <a:lvl1pPr marL="0" indent="0" algn="ctr">
              <a:buFontTx/>
              <a:buNone/>
              <a:defRPr>
                <a:solidFill>
                  <a:srgbClr val="056594"/>
                </a:solidFill>
              </a:defRPr>
            </a:lvl1pPr>
          </a:lstStyle>
          <a:p>
            <a:r>
              <a:rPr lang="en-US" smtClean="0"/>
              <a:t>Click to edit Master subtitle style</a:t>
            </a:r>
            <a:endParaRPr lang="en-US"/>
          </a:p>
        </p:txBody>
      </p:sp>
    </p:spTree>
    <p:extLst>
      <p:ext uri="{BB962C8B-B14F-4D97-AF65-F5344CB8AC3E}">
        <p14:creationId xmlns:p14="http://schemas.microsoft.com/office/powerpoint/2010/main" val="9726828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978342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703109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2484437"/>
            <a:ext cx="32004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2484437"/>
            <a:ext cx="32004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64074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57972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92976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1983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46329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02F88E-E142-3C42-9486-1EC4E6364045}" type="datetime1">
              <a:rPr lang="en-US"/>
              <a:pPr>
                <a:defRPr/>
              </a:pPr>
              <a:t>7/24/13</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MH2010 | K. Patrick</a:t>
            </a:r>
          </a:p>
        </p:txBody>
      </p:sp>
      <p:sp>
        <p:nvSpPr>
          <p:cNvPr id="5" name="Slide Number Placeholder 5"/>
          <p:cNvSpPr>
            <a:spLocks noGrp="1"/>
          </p:cNvSpPr>
          <p:nvPr>
            <p:ph type="sldNum" sz="quarter" idx="12"/>
          </p:nvPr>
        </p:nvSpPr>
        <p:spPr/>
        <p:txBody>
          <a:bodyPr/>
          <a:lstStyle>
            <a:lvl1pPr>
              <a:defRPr/>
            </a:lvl1pPr>
          </a:lstStyle>
          <a:p>
            <a:pPr>
              <a:defRPr/>
            </a:pPr>
            <a:fld id="{472E5CBD-8B8E-254A-9859-A3EA9E1690D2}" type="slidenum">
              <a:rPr lang="en-US"/>
              <a:pPr>
                <a:defRPr/>
              </a:pPr>
              <a:t>‹#›</a:t>
            </a:fld>
            <a:endParaRPr lang="en-US"/>
          </a:p>
        </p:txBody>
      </p:sp>
    </p:spTree>
    <p:extLst>
      <p:ext uri="{BB962C8B-B14F-4D97-AF65-F5344CB8AC3E}">
        <p14:creationId xmlns:p14="http://schemas.microsoft.com/office/powerpoint/2010/main" val="3754792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086492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95381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6500" y="1295400"/>
            <a:ext cx="1638300" cy="5105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71600" y="1295400"/>
            <a:ext cx="4762500" cy="5105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564862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95400" y="2895600"/>
            <a:ext cx="6858000" cy="1295400"/>
          </a:xfrm>
        </p:spPr>
        <p:txBody>
          <a:bodyPr anchor="t" anchorCtr="0"/>
          <a:lstStyle>
            <a:lvl1pPr algn="r">
              <a:defRPr sz="3200">
                <a:solidFill>
                  <a:schemeClr val="tx1"/>
                </a:solidFill>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1228725" y="4343406"/>
            <a:ext cx="6858000" cy="1676399"/>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C5ED75D4-F6D5-514D-8482-F67F19E5ABA9}" type="datetime1">
              <a:rPr lang="en-US" smtClean="0">
                <a:solidFill>
                  <a:srgbClr val="464653"/>
                </a:solidFill>
                <a:latin typeface="Gill Sans MT"/>
              </a:rPr>
              <a:pPr/>
              <a:t>7/24/13</a:t>
            </a:fld>
            <a:endParaRPr lang="en-US">
              <a:solidFill>
                <a:srgbClr val="464653"/>
              </a:solidFill>
              <a:latin typeface="Gill Sans MT"/>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64653"/>
              </a:solidFill>
              <a:latin typeface="Gill Sans MT"/>
            </a:endParaRPr>
          </a:p>
        </p:txBody>
      </p:sp>
      <p:sp>
        <p:nvSpPr>
          <p:cNvPr id="29" name="Slide Number Placeholder 28"/>
          <p:cNvSpPr>
            <a:spLocks noGrp="1"/>
          </p:cNvSpPr>
          <p:nvPr>
            <p:ph type="sldNum" sz="quarter" idx="12"/>
          </p:nvPr>
        </p:nvSpPr>
        <p:spPr>
          <a:xfrm>
            <a:off x="1216152" y="6355080"/>
            <a:ext cx="1219200" cy="365760"/>
          </a:xfrm>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21" name="Rectangle 20"/>
          <p:cNvSpPr/>
          <p:nvPr/>
        </p:nvSpPr>
        <p:spPr>
          <a:xfrm>
            <a:off x="914400" y="28956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33" name="Rectangle 32"/>
          <p:cNvSpPr/>
          <p:nvPr/>
        </p:nvSpPr>
        <p:spPr>
          <a:xfrm>
            <a:off x="923925" y="4267206"/>
            <a:ext cx="7315200" cy="1828799"/>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22" name="Rectangle 21"/>
          <p:cNvSpPr/>
          <p:nvPr/>
        </p:nvSpPr>
        <p:spPr>
          <a:xfrm>
            <a:off x="914400" y="28956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32" name="Rectangle 31"/>
          <p:cNvSpPr/>
          <p:nvPr/>
        </p:nvSpPr>
        <p:spPr>
          <a:xfrm>
            <a:off x="923933" y="4267206"/>
            <a:ext cx="219075" cy="1828799"/>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Tree>
    <p:extLst>
      <p:ext uri="{BB962C8B-B14F-4D97-AF65-F5344CB8AC3E}">
        <p14:creationId xmlns:p14="http://schemas.microsoft.com/office/powerpoint/2010/main" val="255525719"/>
      </p:ext>
    </p:extLst>
  </p:cSld>
  <p:clrMapOvr>
    <a:masterClrMapping/>
  </p:clrMapOvr>
  <p:timing>
    <p:tnLst>
      <p:par>
        <p:cTn xmlns:p14="http://schemas.microsoft.com/office/powerpoint/2010/mai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20B9961-6620-0948-87A6-AF75DC15D0C4}" type="datetime1">
              <a:rPr lang="en-US" smtClean="0">
                <a:solidFill>
                  <a:srgbClr val="464653"/>
                </a:solidFill>
                <a:latin typeface="Gill Sans MT"/>
              </a:rPr>
              <a:pPr/>
              <a:t>7/24/13</a:t>
            </a:fld>
            <a:endParaRPr lang="en-US">
              <a:solidFill>
                <a:srgbClr val="464653"/>
              </a:solidFill>
              <a:latin typeface="Gill Sans MT"/>
            </a:endParaRPr>
          </a:p>
        </p:txBody>
      </p:sp>
      <p:sp>
        <p:nvSpPr>
          <p:cNvPr id="5" name="Footer Placeholder 4"/>
          <p:cNvSpPr>
            <a:spLocks noGrp="1"/>
          </p:cNvSpPr>
          <p:nvPr>
            <p:ph type="ftr" sz="quarter" idx="11"/>
          </p:nvPr>
        </p:nvSpPr>
        <p:spPr/>
        <p:txBody>
          <a:bodyPr/>
          <a:lstStyle/>
          <a:p>
            <a:endParaRPr lang="en-US">
              <a:solidFill>
                <a:srgbClr val="464653"/>
              </a:solidFill>
              <a:latin typeface="Gill Sans MT"/>
            </a:endParaRPr>
          </a:p>
        </p:txBody>
      </p:sp>
      <p:sp>
        <p:nvSpPr>
          <p:cNvPr id="6" name="Slide Number Placeholder 5"/>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9116975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D99A6774-613B-D747-A297-42F025F1FE53}" type="datetime1">
              <a:rPr lang="en-US" smtClean="0">
                <a:solidFill>
                  <a:srgbClr val="DDE9EC"/>
                </a:solidFill>
                <a:latin typeface="Gill Sans MT"/>
              </a:rPr>
              <a:pPr/>
              <a:t>7/24/13</a:t>
            </a:fld>
            <a:endParaRPr lang="en-US">
              <a:solidFill>
                <a:srgbClr val="DDE9EC"/>
              </a:solidFill>
              <a:latin typeface="Gill Sans MT"/>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DDE9EC"/>
              </a:solidFill>
              <a:latin typeface="Gill Sans MT"/>
            </a:endParaRPr>
          </a:p>
        </p:txBody>
      </p:sp>
      <p:sp>
        <p:nvSpPr>
          <p:cNvPr id="6" name="Slide Number Placeholder 5"/>
          <p:cNvSpPr>
            <a:spLocks noGrp="1"/>
          </p:cNvSpPr>
          <p:nvPr>
            <p:ph type="sldNum" sz="quarter" idx="12"/>
          </p:nvPr>
        </p:nvSpPr>
        <p:spPr>
          <a:xfrm>
            <a:off x="1069848" y="6355080"/>
            <a:ext cx="1520952" cy="365760"/>
          </a:xfrm>
        </p:spPr>
        <p:txBody>
          <a:bodyPr/>
          <a:lstStyle/>
          <a:p>
            <a:fld id="{E2CF580B-8768-4A35-9C1B-43A90626A1A7}" type="slidenum">
              <a:rPr lang="en-US" smtClean="0">
                <a:solidFill>
                  <a:srgbClr val="DDE9EC"/>
                </a:solidFill>
                <a:latin typeface="Gill Sans MT"/>
              </a:rPr>
              <a:pPr/>
              <a:t>‹#›</a:t>
            </a:fld>
            <a:endParaRPr lang="en-US">
              <a:solidFill>
                <a:srgbClr val="DDE9EC"/>
              </a:solidFill>
              <a:latin typeface="Gill Sans MT"/>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Tree>
    <p:extLst>
      <p:ext uri="{BB962C8B-B14F-4D97-AF65-F5344CB8AC3E}">
        <p14:creationId xmlns:p14="http://schemas.microsoft.com/office/powerpoint/2010/main" val="3159171652"/>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5211FC4-55C9-2248-B3AC-A311CF030F98}" type="datetime1">
              <a:rPr lang="en-US" smtClean="0">
                <a:solidFill>
                  <a:srgbClr val="464653"/>
                </a:solidFill>
                <a:latin typeface="Gill Sans MT"/>
              </a:rPr>
              <a:pPr/>
              <a:t>7/24/13</a:t>
            </a:fld>
            <a:endParaRPr lang="en-US">
              <a:solidFill>
                <a:srgbClr val="464653"/>
              </a:solidFill>
              <a:latin typeface="Gill Sans MT"/>
            </a:endParaRPr>
          </a:p>
        </p:txBody>
      </p:sp>
      <p:sp>
        <p:nvSpPr>
          <p:cNvPr id="6" name="Footer Placeholder 5"/>
          <p:cNvSpPr>
            <a:spLocks noGrp="1"/>
          </p:cNvSpPr>
          <p:nvPr>
            <p:ph type="ftr" sz="quarter" idx="11"/>
          </p:nvPr>
        </p:nvSpPr>
        <p:spPr/>
        <p:txBody>
          <a:bodyPr/>
          <a:lstStyle/>
          <a:p>
            <a:endParaRPr lang="en-US">
              <a:solidFill>
                <a:srgbClr val="464653"/>
              </a:solidFill>
              <a:latin typeface="Gill Sans MT"/>
            </a:endParaRPr>
          </a:p>
        </p:txBody>
      </p:sp>
      <p:sp>
        <p:nvSpPr>
          <p:cNvPr id="7" name="Slide Number Placeholder 6"/>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81751749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8"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3D8A9C3-A1EB-F546-9CAC-C36724AFD655}" type="datetime1">
              <a:rPr lang="en-US" smtClean="0">
                <a:solidFill>
                  <a:srgbClr val="464653"/>
                </a:solidFill>
                <a:latin typeface="Gill Sans MT"/>
              </a:rPr>
              <a:pPr/>
              <a:t>7/24/13</a:t>
            </a:fld>
            <a:endParaRPr lang="en-US">
              <a:solidFill>
                <a:srgbClr val="464653"/>
              </a:solidFill>
              <a:latin typeface="Gill Sans MT"/>
            </a:endParaRPr>
          </a:p>
        </p:txBody>
      </p:sp>
      <p:sp>
        <p:nvSpPr>
          <p:cNvPr id="8" name="Footer Placeholder 7"/>
          <p:cNvSpPr>
            <a:spLocks noGrp="1"/>
          </p:cNvSpPr>
          <p:nvPr>
            <p:ph type="ftr" sz="quarter" idx="11"/>
          </p:nvPr>
        </p:nvSpPr>
        <p:spPr/>
        <p:txBody>
          <a:bodyPr/>
          <a:lstStyle/>
          <a:p>
            <a:endParaRPr lang="en-US">
              <a:solidFill>
                <a:srgbClr val="464653"/>
              </a:solidFill>
              <a:latin typeface="Gill Sans MT"/>
            </a:endParaRPr>
          </a:p>
        </p:txBody>
      </p:sp>
      <p:sp>
        <p:nvSpPr>
          <p:cNvPr id="9" name="Slide Number Placeholder 8"/>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053146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CC18592-6525-9140-8D32-60AC39A2B452}" type="datetime1">
              <a:rPr lang="en-US" smtClean="0">
                <a:solidFill>
                  <a:srgbClr val="464653"/>
                </a:solidFill>
                <a:latin typeface="Gill Sans MT"/>
              </a:rPr>
              <a:pPr/>
              <a:t>7/24/13</a:t>
            </a:fld>
            <a:endParaRPr lang="en-US">
              <a:solidFill>
                <a:srgbClr val="464653"/>
              </a:solidFill>
              <a:latin typeface="Gill Sans MT"/>
            </a:endParaRPr>
          </a:p>
        </p:txBody>
      </p:sp>
      <p:sp>
        <p:nvSpPr>
          <p:cNvPr id="4" name="Footer Placeholder 3"/>
          <p:cNvSpPr>
            <a:spLocks noGrp="1"/>
          </p:cNvSpPr>
          <p:nvPr>
            <p:ph type="ftr" sz="quarter" idx="11"/>
          </p:nvPr>
        </p:nvSpPr>
        <p:spPr/>
        <p:txBody>
          <a:bodyPr/>
          <a:lstStyle/>
          <a:p>
            <a:endParaRPr lang="en-US">
              <a:solidFill>
                <a:srgbClr val="464653"/>
              </a:solidFill>
              <a:latin typeface="Gill Sans MT"/>
            </a:endParaRPr>
          </a:p>
        </p:txBody>
      </p:sp>
      <p:sp>
        <p:nvSpPr>
          <p:cNvPr id="5" name="Slide Number Placeholder 4"/>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6" name="Isosceles Triangle 5"/>
          <p:cNvSpPr>
            <a:spLocks noChangeAspect="1"/>
          </p:cNvSpPr>
          <p:nvPr/>
        </p:nvSpPr>
        <p:spPr>
          <a:xfrm rot="5400000">
            <a:off x="419108"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Tree>
    <p:extLst>
      <p:ext uri="{BB962C8B-B14F-4D97-AF65-F5344CB8AC3E}">
        <p14:creationId xmlns:p14="http://schemas.microsoft.com/office/powerpoint/2010/main" val="340796227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B415BA-8663-E64A-A93A-EE3499284A54}" type="datetime1">
              <a:rPr lang="en-US" smtClean="0">
                <a:solidFill>
                  <a:srgbClr val="464653"/>
                </a:solidFill>
                <a:latin typeface="Gill Sans MT"/>
              </a:rPr>
              <a:pPr/>
              <a:t>7/24/13</a:t>
            </a:fld>
            <a:endParaRPr lang="en-US">
              <a:solidFill>
                <a:srgbClr val="464653"/>
              </a:solidFill>
              <a:latin typeface="Gill Sans MT"/>
            </a:endParaRPr>
          </a:p>
        </p:txBody>
      </p:sp>
      <p:sp>
        <p:nvSpPr>
          <p:cNvPr id="3" name="Footer Placeholder 2"/>
          <p:cNvSpPr>
            <a:spLocks noGrp="1"/>
          </p:cNvSpPr>
          <p:nvPr>
            <p:ph type="ftr" sz="quarter" idx="11"/>
          </p:nvPr>
        </p:nvSpPr>
        <p:spPr/>
        <p:txBody>
          <a:bodyPr/>
          <a:lstStyle/>
          <a:p>
            <a:endParaRPr lang="en-US">
              <a:solidFill>
                <a:srgbClr val="464653"/>
              </a:solidFill>
              <a:latin typeface="Gill Sans MT"/>
            </a:endParaRPr>
          </a:p>
        </p:txBody>
      </p:sp>
      <p:sp>
        <p:nvSpPr>
          <p:cNvPr id="4" name="Slide Number Placeholder 3"/>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Gill Sans MT"/>
              <a:ea typeface="+mn-ea"/>
              <a:cs typeface="+mn-cs"/>
            </a:endParaRPr>
          </a:p>
        </p:txBody>
      </p:sp>
      <p:sp>
        <p:nvSpPr>
          <p:cNvPr id="6" name="Isosceles Triangle 5"/>
          <p:cNvSpPr>
            <a:spLocks noChangeAspect="1"/>
          </p:cNvSpPr>
          <p:nvPr/>
        </p:nvSpPr>
        <p:spPr>
          <a:xfrm rot="5400000">
            <a:off x="419108"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Tree>
    <p:extLst>
      <p:ext uri="{BB962C8B-B14F-4D97-AF65-F5344CB8AC3E}">
        <p14:creationId xmlns:p14="http://schemas.microsoft.com/office/powerpoint/2010/main" val="2279046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0" y="685800"/>
            <a:ext cx="9144000" cy="838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4000">
              <a:solidFill>
                <a:srgbClr val="FFFFFF"/>
              </a:solidFill>
              <a:ea typeface="ＭＳ Ｐゴシック" charset="-128"/>
              <a:cs typeface="ＭＳ Ｐゴシック" charset="-128"/>
            </a:endParaRPr>
          </a:p>
        </p:txBody>
      </p:sp>
      <p:sp>
        <p:nvSpPr>
          <p:cNvPr id="6" name="Title 1"/>
          <p:cNvSpPr>
            <a:spLocks noGrp="1"/>
          </p:cNvSpPr>
          <p:nvPr>
            <p:ph type="title"/>
          </p:nvPr>
        </p:nvSpPr>
        <p:spPr>
          <a:xfrm>
            <a:off x="0" y="685800"/>
            <a:ext cx="8229600" cy="822960"/>
          </a:xfrm>
        </p:spPr>
        <p:txBody>
          <a:bodyPr>
            <a:normAutofit/>
          </a:bodyPr>
          <a:lstStyle>
            <a:lvl1pPr algn="l">
              <a:defRPr sz="4000" b="1">
                <a:solidFill>
                  <a:schemeClr val="bg1"/>
                </a:solidFill>
              </a:defRPr>
            </a:lvl1pPr>
          </a:lstStyle>
          <a:p>
            <a:r>
              <a:rPr lang="en-US" smtClean="0"/>
              <a:t>Click to edit Master title style</a:t>
            </a:r>
            <a:endParaRPr lang="en-US"/>
          </a:p>
        </p:txBody>
      </p:sp>
      <p:sp>
        <p:nvSpPr>
          <p:cNvPr id="4" name="Date Placeholder 1"/>
          <p:cNvSpPr>
            <a:spLocks noGrp="1"/>
          </p:cNvSpPr>
          <p:nvPr>
            <p:ph type="dt" sz="half" idx="10"/>
          </p:nvPr>
        </p:nvSpPr>
        <p:spPr/>
        <p:txBody>
          <a:bodyPr/>
          <a:lstStyle>
            <a:lvl1pPr>
              <a:defRPr/>
            </a:lvl1pPr>
          </a:lstStyle>
          <a:p>
            <a:pPr>
              <a:defRPr/>
            </a:pPr>
            <a:fld id="{64CE968F-3372-6741-9605-3F8FA1142081}" type="datetime1">
              <a:rPr lang="en-US"/>
              <a:pPr>
                <a:defRPr/>
              </a:pPr>
              <a:t>7/24/13</a:t>
            </a:fld>
            <a:endParaRPr lang="en-US"/>
          </a:p>
        </p:txBody>
      </p:sp>
      <p:sp>
        <p:nvSpPr>
          <p:cNvPr id="5" name="Footer Placeholder 2"/>
          <p:cNvSpPr>
            <a:spLocks noGrp="1"/>
          </p:cNvSpPr>
          <p:nvPr>
            <p:ph type="ftr" sz="quarter" idx="11"/>
          </p:nvPr>
        </p:nvSpPr>
        <p:spPr>
          <a:xfrm>
            <a:off x="6172200" y="152401"/>
            <a:ext cx="2286000" cy="182563"/>
          </a:xfrm>
        </p:spPr>
        <p:txBody>
          <a:bodyPr/>
          <a:lstStyle>
            <a:lvl1pPr algn="r">
              <a:defRPr sz="1000">
                <a:solidFill>
                  <a:srgbClr val="0070C0"/>
                </a:solidFill>
              </a:defRPr>
            </a:lvl1pPr>
          </a:lstStyle>
          <a:p>
            <a:pPr>
              <a:defRPr/>
            </a:pPr>
            <a:r>
              <a:rPr lang="en-US"/>
              <a:t>MH2010 | K. Patrick</a:t>
            </a:r>
          </a:p>
        </p:txBody>
      </p:sp>
      <p:sp>
        <p:nvSpPr>
          <p:cNvPr id="7" name="Slide Number Placeholder 3"/>
          <p:cNvSpPr>
            <a:spLocks noGrp="1"/>
          </p:cNvSpPr>
          <p:nvPr>
            <p:ph type="sldNum" sz="quarter" idx="12"/>
          </p:nvPr>
        </p:nvSpPr>
        <p:spPr>
          <a:xfrm>
            <a:off x="8245475" y="152401"/>
            <a:ext cx="730250" cy="182563"/>
          </a:xfrm>
        </p:spPr>
        <p:txBody>
          <a:bodyPr/>
          <a:lstStyle>
            <a:lvl1pPr>
              <a:defRPr sz="1000">
                <a:solidFill>
                  <a:srgbClr val="0070C0"/>
                </a:solidFill>
              </a:defRPr>
            </a:lvl1pPr>
          </a:lstStyle>
          <a:p>
            <a:pPr>
              <a:defRPr/>
            </a:pPr>
            <a:r>
              <a:rPr lang="en-US"/>
              <a:t>| Slide </a:t>
            </a:r>
            <a:fld id="{1B3E2AF5-9BB7-2B42-9D17-ED6EA3993D10}" type="slidenum">
              <a:rPr lang="en-US"/>
              <a:pPr>
                <a:defRPr/>
              </a:pPr>
              <a:t>‹#›</a:t>
            </a:fld>
            <a:endParaRPr lang="en-US"/>
          </a:p>
        </p:txBody>
      </p:sp>
    </p:spTree>
    <p:extLst>
      <p:ext uri="{BB962C8B-B14F-4D97-AF65-F5344CB8AC3E}">
        <p14:creationId xmlns:p14="http://schemas.microsoft.com/office/powerpoint/2010/main" val="315439374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4"/>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A4EFD0C-4EC2-0D48-8654-94617D7B66A8}" type="datetime1">
              <a:rPr lang="en-US" smtClean="0">
                <a:solidFill>
                  <a:srgbClr val="464653"/>
                </a:solidFill>
                <a:latin typeface="Gill Sans MT"/>
              </a:rPr>
              <a:pPr/>
              <a:t>7/24/13</a:t>
            </a:fld>
            <a:endParaRPr lang="en-US">
              <a:solidFill>
                <a:srgbClr val="464653"/>
              </a:solidFill>
              <a:latin typeface="Gill Sans MT"/>
            </a:endParaRPr>
          </a:p>
        </p:txBody>
      </p:sp>
      <p:sp>
        <p:nvSpPr>
          <p:cNvPr id="6" name="Footer Placeholder 5"/>
          <p:cNvSpPr>
            <a:spLocks noGrp="1"/>
          </p:cNvSpPr>
          <p:nvPr>
            <p:ph type="ftr" sz="quarter" idx="11"/>
          </p:nvPr>
        </p:nvSpPr>
        <p:spPr/>
        <p:txBody>
          <a:bodyPr/>
          <a:lstStyle/>
          <a:p>
            <a:endParaRPr lang="en-US">
              <a:solidFill>
                <a:srgbClr val="464653"/>
              </a:solidFill>
              <a:latin typeface="Gill Sans MT"/>
            </a:endParaRPr>
          </a:p>
        </p:txBody>
      </p:sp>
      <p:sp>
        <p:nvSpPr>
          <p:cNvPr id="7" name="Slide Number Placeholder 6"/>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Gill Sans MT"/>
              <a:ea typeface="+mn-ea"/>
              <a:cs typeface="+mn-cs"/>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Gill Sans MT"/>
              <a:ea typeface="+mn-ea"/>
              <a:cs typeface="+mn-cs"/>
            </a:endParaRPr>
          </a:p>
        </p:txBody>
      </p:sp>
      <p:sp>
        <p:nvSpPr>
          <p:cNvPr id="9" name="Isosceles Triangle 8"/>
          <p:cNvSpPr>
            <a:spLocks noChangeAspect="1"/>
          </p:cNvSpPr>
          <p:nvPr/>
        </p:nvSpPr>
        <p:spPr>
          <a:xfrm rot="5400000">
            <a:off x="419108"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5448183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87B9575-FF64-D044-ADFB-E4CEB2E29018}" type="datetime1">
              <a:rPr lang="en-US" smtClean="0">
                <a:solidFill>
                  <a:srgbClr val="DDE9EC"/>
                </a:solidFill>
                <a:latin typeface="Gill Sans MT"/>
              </a:rPr>
              <a:pPr/>
              <a:t>7/24/13</a:t>
            </a:fld>
            <a:endParaRPr lang="en-US">
              <a:solidFill>
                <a:srgbClr val="DDE9EC"/>
              </a:solidFill>
              <a:latin typeface="Gill Sans MT"/>
            </a:endParaRPr>
          </a:p>
        </p:txBody>
      </p:sp>
      <p:sp>
        <p:nvSpPr>
          <p:cNvPr id="6" name="Footer Placeholder 5"/>
          <p:cNvSpPr>
            <a:spLocks noGrp="1"/>
          </p:cNvSpPr>
          <p:nvPr>
            <p:ph type="ftr" sz="quarter" idx="11"/>
          </p:nvPr>
        </p:nvSpPr>
        <p:spPr/>
        <p:txBody>
          <a:bodyPr/>
          <a:lstStyle/>
          <a:p>
            <a:endParaRPr lang="en-US">
              <a:solidFill>
                <a:srgbClr val="DDE9EC"/>
              </a:solidFill>
              <a:latin typeface="Gill Sans MT"/>
            </a:endParaRPr>
          </a:p>
        </p:txBody>
      </p:sp>
      <p:sp>
        <p:nvSpPr>
          <p:cNvPr id="7" name="Slide Number Placeholder 6"/>
          <p:cNvSpPr>
            <a:spLocks noGrp="1"/>
          </p:cNvSpPr>
          <p:nvPr>
            <p:ph type="sldNum" sz="quarter" idx="12"/>
          </p:nvPr>
        </p:nvSpPr>
        <p:spPr/>
        <p:txBody>
          <a:bodyPr/>
          <a:lstStyle/>
          <a:p>
            <a:fld id="{E2CF580B-8768-4A35-9C1B-43A90626A1A7}" type="slidenum">
              <a:rPr lang="en-US" smtClean="0">
                <a:solidFill>
                  <a:srgbClr val="DDE9EC"/>
                </a:solidFill>
                <a:latin typeface="Gill Sans MT"/>
              </a:rPr>
              <a:pPr/>
              <a:t>‹#›</a:t>
            </a:fld>
            <a:endParaRPr lang="en-US">
              <a:solidFill>
                <a:srgbClr val="DDE9EC"/>
              </a:solidFill>
              <a:latin typeface="Gill Sans MT"/>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Gill Sans MT"/>
              <a:ea typeface="+mn-ea"/>
              <a:cs typeface="+mn-cs"/>
            </a:endParaRPr>
          </a:p>
        </p:txBody>
      </p:sp>
      <p:sp>
        <p:nvSpPr>
          <p:cNvPr id="9" name="Isosceles Triangle 8"/>
          <p:cNvSpPr>
            <a:spLocks noChangeAspect="1"/>
          </p:cNvSpPr>
          <p:nvPr/>
        </p:nvSpPr>
        <p:spPr>
          <a:xfrm rot="5400000">
            <a:off x="419108"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Tree>
    <p:extLst>
      <p:ext uri="{BB962C8B-B14F-4D97-AF65-F5344CB8AC3E}">
        <p14:creationId xmlns:p14="http://schemas.microsoft.com/office/powerpoint/2010/main" val="2841665309"/>
      </p:ext>
    </p:extLst>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F10018-3742-0349-8D29-F1AAF5A0E0E7}" type="datetime1">
              <a:rPr lang="en-US" smtClean="0">
                <a:solidFill>
                  <a:srgbClr val="464653"/>
                </a:solidFill>
                <a:latin typeface="Gill Sans MT"/>
              </a:rPr>
              <a:pPr/>
              <a:t>7/24/13</a:t>
            </a:fld>
            <a:endParaRPr lang="en-US">
              <a:solidFill>
                <a:srgbClr val="464653"/>
              </a:solidFill>
              <a:latin typeface="Gill Sans MT"/>
            </a:endParaRPr>
          </a:p>
        </p:txBody>
      </p:sp>
      <p:sp>
        <p:nvSpPr>
          <p:cNvPr id="5" name="Footer Placeholder 4"/>
          <p:cNvSpPr>
            <a:spLocks noGrp="1"/>
          </p:cNvSpPr>
          <p:nvPr>
            <p:ph type="ftr" sz="quarter" idx="11"/>
          </p:nvPr>
        </p:nvSpPr>
        <p:spPr/>
        <p:txBody>
          <a:bodyPr/>
          <a:lstStyle/>
          <a:p>
            <a:endParaRPr lang="en-US">
              <a:solidFill>
                <a:srgbClr val="464653"/>
              </a:solidFill>
              <a:latin typeface="Gill Sans MT"/>
            </a:endParaRPr>
          </a:p>
        </p:txBody>
      </p:sp>
      <p:sp>
        <p:nvSpPr>
          <p:cNvPr id="6" name="Slide Number Placeholder 5"/>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Tree>
    <p:extLst>
      <p:ext uri="{BB962C8B-B14F-4D97-AF65-F5344CB8AC3E}">
        <p14:creationId xmlns:p14="http://schemas.microsoft.com/office/powerpoint/2010/main" val="41167649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FF0054-6AE6-3842-98C9-D27F6C0812B3}" type="datetime1">
              <a:rPr lang="en-US" smtClean="0">
                <a:solidFill>
                  <a:srgbClr val="464653"/>
                </a:solidFill>
                <a:latin typeface="Gill Sans MT"/>
              </a:rPr>
              <a:pPr/>
              <a:t>7/24/13</a:t>
            </a:fld>
            <a:endParaRPr lang="en-US">
              <a:solidFill>
                <a:srgbClr val="464653"/>
              </a:solidFill>
              <a:latin typeface="Gill Sans MT"/>
            </a:endParaRPr>
          </a:p>
        </p:txBody>
      </p:sp>
      <p:sp>
        <p:nvSpPr>
          <p:cNvPr id="5" name="Footer Placeholder 4"/>
          <p:cNvSpPr>
            <a:spLocks noGrp="1"/>
          </p:cNvSpPr>
          <p:nvPr>
            <p:ph type="ftr" sz="quarter" idx="11"/>
          </p:nvPr>
        </p:nvSpPr>
        <p:spPr/>
        <p:txBody>
          <a:bodyPr/>
          <a:lstStyle/>
          <a:p>
            <a:endParaRPr lang="en-US">
              <a:solidFill>
                <a:srgbClr val="464653"/>
              </a:solidFill>
              <a:latin typeface="Gill Sans MT"/>
            </a:endParaRPr>
          </a:p>
        </p:txBody>
      </p:sp>
      <p:sp>
        <p:nvSpPr>
          <p:cNvPr id="6" name="Slide Number Placeholder 5"/>
          <p:cNvSpPr>
            <a:spLocks noGrp="1"/>
          </p:cNvSpPr>
          <p:nvPr>
            <p:ph type="sldNum" sz="quarter" idx="12"/>
          </p:nvPr>
        </p:nvSpPr>
        <p:spPr/>
        <p:txBody>
          <a:bodyPr/>
          <a:lstStyle/>
          <a:p>
            <a:fld id="{E2CF580B-8768-4A35-9C1B-43A90626A1A7}" type="slidenum">
              <a:rPr lang="en-US" smtClean="0">
                <a:solidFill>
                  <a:srgbClr val="464653"/>
                </a:solidFill>
                <a:latin typeface="Gill Sans MT"/>
              </a:rPr>
              <a:pPr/>
              <a:t>‹#›</a:t>
            </a:fld>
            <a:endParaRPr lang="en-US">
              <a:solidFill>
                <a:srgbClr val="464653"/>
              </a:solidFill>
              <a:latin typeface="Gill Sans MT"/>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Gill Sans MT"/>
              <a:ea typeface="+mn-ea"/>
              <a:cs typeface="+mn-cs"/>
            </a:endParaRPr>
          </a:p>
        </p:txBody>
      </p:sp>
      <p:sp>
        <p:nvSpPr>
          <p:cNvPr id="8" name="Isosceles Triangle 7"/>
          <p:cNvSpPr>
            <a:spLocks noChangeAspect="1"/>
          </p:cNvSpPr>
          <p:nvPr/>
        </p:nvSpPr>
        <p:spPr>
          <a:xfrm rot="5400000">
            <a:off x="419108"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Gill Sans MT"/>
              <a:ea typeface="+mn-ea"/>
              <a:cs typeface="+mn-cs"/>
            </a:endParaRPr>
          </a:p>
        </p:txBody>
      </p:sp>
    </p:spTree>
    <p:extLst>
      <p:ext uri="{BB962C8B-B14F-4D97-AF65-F5344CB8AC3E}">
        <p14:creationId xmlns:p14="http://schemas.microsoft.com/office/powerpoint/2010/main" val="4986094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5" descr="slide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3565" name="Rectangle 13"/>
          <p:cNvSpPr>
            <a:spLocks noGrp="1" noChangeArrowheads="1"/>
          </p:cNvSpPr>
          <p:nvPr>
            <p:ph type="ctrTitle" sz="quarter"/>
          </p:nvPr>
        </p:nvSpPr>
        <p:spPr>
          <a:xfrm>
            <a:off x="2284413" y="2347625"/>
            <a:ext cx="6400800" cy="584776"/>
          </a:xfrm>
        </p:spPr>
        <p:txBody>
          <a:bodyPr anchor="ctr"/>
          <a:lstStyle>
            <a:lvl1pPr defTabSz="457200">
              <a:defRPr sz="3200"/>
            </a:lvl1pPr>
          </a:lstStyle>
          <a:p>
            <a:r>
              <a:rPr lang="en-US"/>
              <a:t>Click to add Master title</a:t>
            </a:r>
          </a:p>
        </p:txBody>
      </p:sp>
      <p:sp>
        <p:nvSpPr>
          <p:cNvPr id="23566" name="Rectangle 14"/>
          <p:cNvSpPr>
            <a:spLocks noGrp="1" noChangeArrowheads="1"/>
          </p:cNvSpPr>
          <p:nvPr>
            <p:ph type="subTitle" sz="quarter" idx="1"/>
          </p:nvPr>
        </p:nvSpPr>
        <p:spPr>
          <a:xfrm>
            <a:off x="2284413" y="3352800"/>
            <a:ext cx="6400800" cy="738664"/>
          </a:xfrm>
          <a:ln/>
        </p:spPr>
        <p:txBody>
          <a:bodyPr/>
          <a:lstStyle>
            <a:lvl1pPr>
              <a:defRPr sz="2100">
                <a:solidFill>
                  <a:srgbClr val="595959"/>
                </a:solidFill>
              </a:defRPr>
            </a:lvl1pPr>
          </a:lstStyle>
          <a:p>
            <a:r>
              <a:rPr lang="en-US"/>
              <a:t>Click to add presenter name</a:t>
            </a:r>
          </a:p>
          <a:p>
            <a:r>
              <a:rPr lang="en-US"/>
              <a:t>And date</a:t>
            </a:r>
          </a:p>
        </p:txBody>
      </p:sp>
    </p:spTree>
    <p:extLst>
      <p:ext uri="{BB962C8B-B14F-4D97-AF65-F5344CB8AC3E}">
        <p14:creationId xmlns:p14="http://schemas.microsoft.com/office/powerpoint/2010/main" val="7657677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141417" y="2209801"/>
            <a:ext cx="6935787" cy="16312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p:txBody>
          <a:bodyPr/>
          <a:lstStyle>
            <a:lvl1pPr>
              <a:defRPr>
                <a:latin typeface="Arial" charset="0"/>
                <a:ea typeface="+mn-ea"/>
                <a:cs typeface="+mn-cs"/>
              </a:defRPr>
            </a:lvl1pPr>
          </a:lstStyle>
          <a:p>
            <a:pPr>
              <a:defRPr/>
            </a:pPr>
            <a:endParaRPr lang="en-US">
              <a:solidFill>
                <a:srgbClr val="000000"/>
              </a:solidFill>
              <a:cs typeface="Arial"/>
            </a:endParaRPr>
          </a:p>
        </p:txBody>
      </p:sp>
    </p:spTree>
    <p:extLst>
      <p:ext uri="{BB962C8B-B14F-4D97-AF65-F5344CB8AC3E}">
        <p14:creationId xmlns:p14="http://schemas.microsoft.com/office/powerpoint/2010/main" val="5582126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23439"/>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4006790"/>
            <a:ext cx="7772400" cy="40011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5"/>
          <p:cNvSpPr>
            <a:spLocks noGrp="1" noChangeArrowheads="1"/>
          </p:cNvSpPr>
          <p:nvPr>
            <p:ph type="sldNum" sz="quarter" idx="10"/>
          </p:nvPr>
        </p:nvSpPr>
        <p:spPr/>
        <p:txBody>
          <a:bodyPr/>
          <a:lstStyle>
            <a:lvl1pPr>
              <a:defRPr>
                <a:latin typeface="Arial" charset="0"/>
                <a:ea typeface="+mn-ea"/>
                <a:cs typeface="+mn-cs"/>
              </a:defRPr>
            </a:lvl1pPr>
          </a:lstStyle>
          <a:p>
            <a:pPr>
              <a:defRPr/>
            </a:pPr>
            <a:endParaRPr lang="en-US">
              <a:solidFill>
                <a:srgbClr val="000000"/>
              </a:solidFill>
              <a:cs typeface="Arial"/>
            </a:endParaRPr>
          </a:p>
        </p:txBody>
      </p:sp>
    </p:spTree>
    <p:extLst>
      <p:ext uri="{BB962C8B-B14F-4D97-AF65-F5344CB8AC3E}">
        <p14:creationId xmlns:p14="http://schemas.microsoft.com/office/powerpoint/2010/main" val="37701646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41413" y="2209801"/>
            <a:ext cx="3390900" cy="218521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4721" y="2209801"/>
            <a:ext cx="3392487" cy="218521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5"/>
          <p:cNvSpPr>
            <a:spLocks noGrp="1" noChangeArrowheads="1"/>
          </p:cNvSpPr>
          <p:nvPr>
            <p:ph type="sldNum" sz="quarter" idx="10"/>
          </p:nvPr>
        </p:nvSpPr>
        <p:spPr>
          <a:ln/>
        </p:spPr>
        <p:txBody>
          <a:bodyPr/>
          <a:lstStyle>
            <a:lvl1pPr>
              <a:defRPr/>
            </a:lvl1pPr>
          </a:lstStyle>
          <a:p>
            <a:pPr>
              <a:defRPr/>
            </a:pPr>
            <a:fld id="{93C0CE58-F028-4176-B45B-D69050A62A05}"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30187432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52322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343884"/>
            <a:ext cx="4040188" cy="8309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9"/>
            <a:ext cx="4040188" cy="19082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343884"/>
            <a:ext cx="4041775" cy="8309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9"/>
            <a:ext cx="4041775" cy="19082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5"/>
          <p:cNvSpPr>
            <a:spLocks noGrp="1" noChangeArrowheads="1"/>
          </p:cNvSpPr>
          <p:nvPr>
            <p:ph type="sldNum" sz="quarter" idx="10"/>
          </p:nvPr>
        </p:nvSpPr>
        <p:spPr>
          <a:ln/>
        </p:spPr>
        <p:txBody>
          <a:bodyPr/>
          <a:lstStyle>
            <a:lvl1pPr>
              <a:defRPr/>
            </a:lvl1pPr>
          </a:lstStyle>
          <a:p>
            <a:pPr>
              <a:defRPr/>
            </a:pPr>
            <a:fld id="{B839A83F-CCF3-41B9-8C62-20CD8C5A7D43}"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392584985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5"/>
          <p:cNvSpPr>
            <a:spLocks noGrp="1" noChangeArrowheads="1"/>
          </p:cNvSpPr>
          <p:nvPr>
            <p:ph type="sldNum" sz="quarter" idx="10"/>
          </p:nvPr>
        </p:nvSpPr>
        <p:spPr>
          <a:ln/>
        </p:spPr>
        <p:txBody>
          <a:bodyPr/>
          <a:lstStyle>
            <a:lvl1pPr>
              <a:defRPr/>
            </a:lvl1pPr>
          </a:lstStyle>
          <a:p>
            <a:pPr>
              <a:defRPr/>
            </a:pPr>
            <a:fld id="{72075632-48A2-431B-8021-E595D59648CD}"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1270307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01E4190-E472-6345-AEEA-D8E0B0172D85}"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11A4B2FA-6571-9B4D-91F8-60ECD4AFDC0C}" type="slidenum">
              <a:rPr lang="en-US"/>
              <a:pPr>
                <a:defRPr/>
              </a:pPr>
              <a:t>‹#›</a:t>
            </a:fld>
            <a:endParaRPr lang="en-US"/>
          </a:p>
        </p:txBody>
      </p:sp>
    </p:spTree>
    <p:extLst>
      <p:ext uri="{BB962C8B-B14F-4D97-AF65-F5344CB8AC3E}">
        <p14:creationId xmlns:p14="http://schemas.microsoft.com/office/powerpoint/2010/main" val="259251535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5"/>
          <p:cNvSpPr>
            <a:spLocks noGrp="1" noChangeArrowheads="1"/>
          </p:cNvSpPr>
          <p:nvPr>
            <p:ph type="sldNum" sz="quarter" idx="10"/>
          </p:nvPr>
        </p:nvSpPr>
        <p:spPr>
          <a:ln/>
        </p:spPr>
        <p:txBody>
          <a:bodyPr/>
          <a:lstStyle>
            <a:lvl1pPr>
              <a:defRPr/>
            </a:lvl1pPr>
          </a:lstStyle>
          <a:p>
            <a:pPr>
              <a:defRPr/>
            </a:pPr>
            <a:fld id="{9676F96F-5D73-423C-97C5-693FD2EA232B}"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40431430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727214"/>
            <a:ext cx="3008313" cy="70788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24929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1435106"/>
            <a:ext cx="3008313" cy="3077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5"/>
          <p:cNvSpPr>
            <a:spLocks noGrp="1" noChangeArrowheads="1"/>
          </p:cNvSpPr>
          <p:nvPr>
            <p:ph type="sldNum" sz="quarter" idx="10"/>
          </p:nvPr>
        </p:nvSpPr>
        <p:spPr>
          <a:ln/>
        </p:spPr>
        <p:txBody>
          <a:bodyPr/>
          <a:lstStyle>
            <a:lvl1pPr>
              <a:defRPr/>
            </a:lvl1pPr>
          </a:lstStyle>
          <a:p>
            <a:pPr>
              <a:defRPr/>
            </a:pPr>
            <a:fld id="{4F446A2A-769D-45DB-8942-CA74F2EC1BCA}"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20441662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67230"/>
            <a:ext cx="5486400" cy="40011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5847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2"/>
            <a:ext cx="5486400" cy="3077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5"/>
          <p:cNvSpPr>
            <a:spLocks noGrp="1" noChangeArrowheads="1"/>
          </p:cNvSpPr>
          <p:nvPr>
            <p:ph type="sldNum" sz="quarter" idx="10"/>
          </p:nvPr>
        </p:nvSpPr>
        <p:spPr>
          <a:ln/>
        </p:spPr>
        <p:txBody>
          <a:bodyPr/>
          <a:lstStyle>
            <a:lvl1pPr>
              <a:defRPr/>
            </a:lvl1pPr>
          </a:lstStyle>
          <a:p>
            <a:pPr>
              <a:defRPr/>
            </a:pPr>
            <a:fld id="{47E0F565-A1DF-4176-8379-6359B13CC8D6}"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40718263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726304" y="2209806"/>
            <a:ext cx="12803505" cy="13542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ln/>
        </p:spPr>
        <p:txBody>
          <a:bodyPr/>
          <a:lstStyle>
            <a:lvl1pPr>
              <a:defRPr/>
            </a:lvl1pPr>
          </a:lstStyle>
          <a:p>
            <a:pPr>
              <a:defRPr/>
            </a:pPr>
            <a:fld id="{82B94DA3-D68D-4D26-BB54-11CE73D81542}"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187000696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9880" y="762001"/>
            <a:ext cx="1477328" cy="24542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8819" y="762001"/>
            <a:ext cx="3262432" cy="2454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ln/>
        </p:spPr>
        <p:txBody>
          <a:bodyPr/>
          <a:lstStyle>
            <a:lvl1pPr>
              <a:defRPr/>
            </a:lvl1pPr>
          </a:lstStyle>
          <a:p>
            <a:pPr>
              <a:defRPr/>
            </a:pPr>
            <a:fld id="{1DB6F8C9-8991-49F4-BE68-B54835760EC5}"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16594127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7" y="762000"/>
            <a:ext cx="6935787" cy="52322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41413" y="2209801"/>
            <a:ext cx="3390900" cy="19389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4721" y="2209801"/>
            <a:ext cx="3392487" cy="19389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5"/>
          <p:cNvSpPr>
            <a:spLocks noGrp="1" noChangeArrowheads="1"/>
          </p:cNvSpPr>
          <p:nvPr>
            <p:ph type="sldNum" sz="quarter" idx="10"/>
          </p:nvPr>
        </p:nvSpPr>
        <p:spPr>
          <a:ln/>
        </p:spPr>
        <p:txBody>
          <a:bodyPr/>
          <a:lstStyle>
            <a:lvl1pPr>
              <a:defRPr/>
            </a:lvl1pPr>
          </a:lstStyle>
          <a:p>
            <a:pPr>
              <a:defRPr/>
            </a:pPr>
            <a:fld id="{21C07E89-0F38-442B-B2DA-DD002FB1D88E}"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47639887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7" y="762000"/>
            <a:ext cx="6935787" cy="52322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41413" y="2209801"/>
            <a:ext cx="3390900" cy="19389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4721" y="2209800"/>
            <a:ext cx="3392487" cy="19389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4721" y="2789239"/>
            <a:ext cx="3392487" cy="19389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5"/>
          <p:cNvSpPr>
            <a:spLocks noGrp="1" noChangeArrowheads="1"/>
          </p:cNvSpPr>
          <p:nvPr>
            <p:ph type="sldNum" sz="quarter" idx="10"/>
          </p:nvPr>
        </p:nvSpPr>
        <p:spPr>
          <a:ln/>
        </p:spPr>
        <p:txBody>
          <a:bodyPr/>
          <a:lstStyle>
            <a:lvl1pPr>
              <a:defRPr/>
            </a:lvl1pPr>
          </a:lstStyle>
          <a:p>
            <a:pPr>
              <a:defRPr/>
            </a:pPr>
            <a:fld id="{D36A24DC-1107-4C64-8A02-B6815097D6F5}" type="slidenum">
              <a:rPr lang="en-US">
                <a:solidFill>
                  <a:srgbClr val="000000"/>
                </a:solidFill>
                <a:cs typeface="Arial"/>
              </a:rPr>
              <a:pPr>
                <a:defRPr/>
              </a:pPr>
              <a:t>‹#›</a:t>
            </a:fld>
            <a:endParaRPr lang="en-US">
              <a:solidFill>
                <a:srgbClr val="000000"/>
              </a:solidFill>
              <a:cs typeface="Arial"/>
            </a:endParaRPr>
          </a:p>
        </p:txBody>
      </p:sp>
    </p:spTree>
    <p:extLst>
      <p:ext uri="{BB962C8B-B14F-4D97-AF65-F5344CB8AC3E}">
        <p14:creationId xmlns:p14="http://schemas.microsoft.com/office/powerpoint/2010/main" val="1737310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5"/>
            <a:ext cx="9144000" cy="211296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Arial"/>
            </a:endParaRPr>
          </a:p>
        </p:txBody>
      </p:sp>
      <p:sp>
        <p:nvSpPr>
          <p:cNvPr id="8" name="Freeform 7"/>
          <p:cNvSpPr>
            <a:spLocks/>
          </p:cNvSpPr>
          <p:nvPr/>
        </p:nvSpPr>
        <p:spPr bwMode="auto">
          <a:xfrm>
            <a:off x="6105533"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Aria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19" name="Footer Placeholder 18"/>
          <p:cNvSpPr>
            <a:spLocks noGrp="1"/>
          </p:cNvSpPr>
          <p:nvPr>
            <p:ph type="ftr" sz="quarter" idx="11"/>
          </p:nvPr>
        </p:nvSpPr>
        <p:spPr/>
        <p:txBody>
          <a:bodyPr/>
          <a:lstStyle/>
          <a:p>
            <a:endParaRPr lang="en-US">
              <a:solidFill>
                <a:srgbClr val="D4D2D0">
                  <a:shade val="50000"/>
                </a:srgbClr>
              </a:solidFill>
              <a:latin typeface="Arial"/>
            </a:endParaRPr>
          </a:p>
        </p:txBody>
      </p:sp>
      <p:sp>
        <p:nvSpPr>
          <p:cNvPr id="27" name="Slide Number Placeholder 26"/>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1076081795"/>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D4D2D0">
                  <a:shade val="50000"/>
                </a:srgbClr>
              </a:solidFill>
              <a:latin typeface="Arial"/>
            </a:endParaRPr>
          </a:p>
        </p:txBody>
      </p:sp>
      <p:sp>
        <p:nvSpPr>
          <p:cNvPr id="6" name="Slide Number Placeholder 5"/>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19942494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5"/>
            <a:ext cx="9144000" cy="211296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Arial"/>
            </a:endParaRPr>
          </a:p>
        </p:txBody>
      </p:sp>
      <p:sp>
        <p:nvSpPr>
          <p:cNvPr id="9" name="Freeform 8"/>
          <p:cNvSpPr>
            <a:spLocks/>
          </p:cNvSpPr>
          <p:nvPr/>
        </p:nvSpPr>
        <p:spPr bwMode="auto">
          <a:xfrm>
            <a:off x="6105533"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Aria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D4D2D0">
                  <a:shade val="50000"/>
                </a:srgbClr>
              </a:solidFill>
              <a:latin typeface="Arial"/>
            </a:endParaRPr>
          </a:p>
        </p:txBody>
      </p:sp>
      <p:sp>
        <p:nvSpPr>
          <p:cNvPr id="6" name="Slide Number Placeholder 5"/>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228174539"/>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89F1DCE-FD55-9B45-BAED-A9ABF330EE22}" type="datetime1">
              <a:rPr lang="en-US"/>
              <a:pPr>
                <a:defRPr/>
              </a:pPr>
              <a:t>7/24/13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MH2010 | K. Patrick</a:t>
            </a:r>
          </a:p>
        </p:txBody>
      </p:sp>
      <p:sp>
        <p:nvSpPr>
          <p:cNvPr id="7" name="Slide Number Placeholder 5"/>
          <p:cNvSpPr>
            <a:spLocks noGrp="1"/>
          </p:cNvSpPr>
          <p:nvPr>
            <p:ph type="sldNum" sz="quarter" idx="12"/>
          </p:nvPr>
        </p:nvSpPr>
        <p:spPr/>
        <p:txBody>
          <a:bodyPr/>
          <a:lstStyle>
            <a:lvl1pPr>
              <a:defRPr/>
            </a:lvl1pPr>
          </a:lstStyle>
          <a:p>
            <a:pPr>
              <a:defRPr/>
            </a:pPr>
            <a:fld id="{5B253A22-E4DC-D34B-AF28-B64BE3368912}" type="slidenum">
              <a:rPr lang="en-US"/>
              <a:pPr>
                <a:defRPr/>
              </a:pPr>
              <a:t>‹#›</a:t>
            </a:fld>
            <a:endParaRPr lang="en-US"/>
          </a:p>
        </p:txBody>
      </p:sp>
    </p:spTree>
    <p:extLst>
      <p:ext uri="{BB962C8B-B14F-4D97-AF65-F5344CB8AC3E}">
        <p14:creationId xmlns:p14="http://schemas.microsoft.com/office/powerpoint/2010/main" val="25695379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1"/>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1"/>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D4D2D0">
                  <a:shade val="50000"/>
                </a:srgbClr>
              </a:solidFill>
              <a:latin typeface="Arial"/>
            </a:endParaRPr>
          </a:p>
        </p:txBody>
      </p:sp>
      <p:sp>
        <p:nvSpPr>
          <p:cNvPr id="7" name="Slide Number Placeholder 6"/>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114130269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1"/>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33"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3"/>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33" y="1516913"/>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8" name="Footer Placeholder 7"/>
          <p:cNvSpPr>
            <a:spLocks noGrp="1"/>
          </p:cNvSpPr>
          <p:nvPr>
            <p:ph type="ftr" sz="quarter" idx="11"/>
          </p:nvPr>
        </p:nvSpPr>
        <p:spPr/>
        <p:txBody>
          <a:bodyPr/>
          <a:lstStyle/>
          <a:p>
            <a:endParaRPr lang="en-US">
              <a:solidFill>
                <a:srgbClr val="D4D2D0">
                  <a:shade val="50000"/>
                </a:srgbClr>
              </a:solidFill>
              <a:latin typeface="Arial"/>
            </a:endParaRPr>
          </a:p>
        </p:txBody>
      </p:sp>
      <p:sp>
        <p:nvSpPr>
          <p:cNvPr id="9" name="Slide Number Placeholder 8"/>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38289082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8" name="Slide Number Placeholder 7"/>
          <p:cNvSpPr>
            <a:spLocks noGrp="1"/>
          </p:cNvSpPr>
          <p:nvPr>
            <p:ph type="sldNum" sz="quarter" idx="11"/>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
        <p:nvSpPr>
          <p:cNvPr id="9" name="Footer Placeholder 8"/>
          <p:cNvSpPr>
            <a:spLocks noGrp="1"/>
          </p:cNvSpPr>
          <p:nvPr>
            <p:ph type="ftr" sz="quarter" idx="12"/>
          </p:nvPr>
        </p:nvSpPr>
        <p:spPr/>
        <p:txBody>
          <a:bodyPr/>
          <a:lstStyle/>
          <a:p>
            <a:endParaRPr lang="en-US">
              <a:solidFill>
                <a:srgbClr val="D4D2D0">
                  <a:shade val="50000"/>
                </a:srgbClr>
              </a:solidFill>
              <a:latin typeface="Arial"/>
            </a:endParaRPr>
          </a:p>
        </p:txBody>
      </p:sp>
    </p:spTree>
    <p:extLst>
      <p:ext uri="{BB962C8B-B14F-4D97-AF65-F5344CB8AC3E}">
        <p14:creationId xmlns:p14="http://schemas.microsoft.com/office/powerpoint/2010/main" val="21470758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3" name="Footer Placeholder 2"/>
          <p:cNvSpPr>
            <a:spLocks noGrp="1"/>
          </p:cNvSpPr>
          <p:nvPr>
            <p:ph type="ftr" sz="quarter" idx="11"/>
          </p:nvPr>
        </p:nvSpPr>
        <p:spPr/>
        <p:txBody>
          <a:bodyPr/>
          <a:lstStyle/>
          <a:p>
            <a:endParaRPr lang="en-US">
              <a:solidFill>
                <a:srgbClr val="D4D2D0">
                  <a:shade val="50000"/>
                </a:srgbClr>
              </a:solidFill>
              <a:latin typeface="Arial"/>
            </a:endParaRPr>
          </a:p>
        </p:txBody>
      </p:sp>
      <p:sp>
        <p:nvSpPr>
          <p:cNvPr id="4" name="Slide Number Placeholder 3"/>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402594282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9"/>
            <a:ext cx="3200400" cy="730251"/>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D4D2D0">
                  <a:shade val="50000"/>
                </a:srgbClr>
              </a:solidFill>
              <a:latin typeface="Arial"/>
            </a:endParaRPr>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30733326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3"/>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D4D2D0">
                  <a:shade val="50000"/>
                </a:srgbClr>
              </a:solidFill>
              <a:latin typeface="Arial"/>
            </a:endParaRPr>
          </a:p>
        </p:txBody>
      </p:sp>
      <p:sp>
        <p:nvSpPr>
          <p:cNvPr id="7" name="Slide Number Placeholder 6"/>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427466091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dirty="0">
              <a:solidFill>
                <a:srgbClr val="D4D2D0">
                  <a:shade val="50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D4D2D0">
                  <a:shade val="50000"/>
                </a:srgbClr>
              </a:solidFill>
              <a:latin typeface="Arial"/>
            </a:endParaRPr>
          </a:p>
        </p:txBody>
      </p:sp>
      <p:sp>
        <p:nvSpPr>
          <p:cNvPr id="6" name="Slide Number Placeholder 5"/>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40488653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solidFill>
                  <a:srgbClr val="D4D2D0">
                    <a:shade val="50000"/>
                  </a:srgbClr>
                </a:solidFill>
                <a:latin typeface="Arial"/>
              </a:rPr>
              <a:pPr/>
              <a:t>7/24/13</a:t>
            </a:fld>
            <a:endParaRPr lang="en-US">
              <a:solidFill>
                <a:srgbClr val="D4D2D0">
                  <a:shade val="50000"/>
                </a:srgbClr>
              </a:solidFill>
              <a:latin typeface="Arial"/>
            </a:endParaRPr>
          </a:p>
        </p:txBody>
      </p:sp>
      <p:sp>
        <p:nvSpPr>
          <p:cNvPr id="5" name="Footer Placeholder 4"/>
          <p:cNvSpPr>
            <a:spLocks noGrp="1"/>
          </p:cNvSpPr>
          <p:nvPr>
            <p:ph type="ftr" sz="quarter" idx="11"/>
          </p:nvPr>
        </p:nvSpPr>
        <p:spPr/>
        <p:txBody>
          <a:bodyPr/>
          <a:lstStyle/>
          <a:p>
            <a:endParaRPr lang="en-US">
              <a:solidFill>
                <a:srgbClr val="D4D2D0">
                  <a:shade val="50000"/>
                </a:srgbClr>
              </a:solidFill>
              <a:latin typeface="Arial"/>
            </a:endParaRPr>
          </a:p>
        </p:txBody>
      </p:sp>
      <p:sp>
        <p:nvSpPr>
          <p:cNvPr id="6" name="Slide Number Placeholder 5"/>
          <p:cNvSpPr>
            <a:spLocks noGrp="1"/>
          </p:cNvSpPr>
          <p:nvPr>
            <p:ph type="sldNum" sz="quarter" idx="12"/>
          </p:nvPr>
        </p:nvSpPr>
        <p:spPr/>
        <p:txBody>
          <a:bodyPr/>
          <a:lstStyle/>
          <a:p>
            <a:fld id="{2AA957AF-53C0-420B-9C2D-77DB1416566C}" type="slidenum">
              <a:rPr lang="en-US" smtClean="0">
                <a:solidFill>
                  <a:srgbClr val="D4D2D0">
                    <a:shade val="50000"/>
                  </a:srgbClr>
                </a:solidFill>
                <a:latin typeface="Arial"/>
              </a:rPr>
              <a:pPr/>
              <a:t>‹#›</a:t>
            </a:fld>
            <a:endParaRPr lang="en-US">
              <a:solidFill>
                <a:srgbClr val="D4D2D0">
                  <a:shade val="50000"/>
                </a:srgbClr>
              </a:solidFill>
              <a:latin typeface="Arial"/>
            </a:endParaRPr>
          </a:p>
        </p:txBody>
      </p:sp>
    </p:spTree>
    <p:extLst>
      <p:ext uri="{BB962C8B-B14F-4D97-AF65-F5344CB8AC3E}">
        <p14:creationId xmlns:p14="http://schemas.microsoft.com/office/powerpoint/2010/main" val="70024545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Title Slide_1">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t="-12634"/>
          <a:stretch/>
        </p:blipFill>
        <p:spPr>
          <a:xfrm>
            <a:off x="-1" y="4535113"/>
            <a:ext cx="9144001" cy="2326587"/>
          </a:xfrm>
          <a:prstGeom prst="rect">
            <a:avLst/>
          </a:prstGeom>
        </p:spPr>
      </p:pic>
      <p:pic>
        <p:nvPicPr>
          <p:cNvPr id="7" name="Picture 3" descr="ILLUMINA_LOGO_RGB_new"/>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16850" y="379334"/>
            <a:ext cx="1106488" cy="250825"/>
          </a:xfrm>
          <a:prstGeom prst="rect">
            <a:avLst/>
          </a:prstGeom>
          <a:noFill/>
          <a:ln w="9525">
            <a:noFill/>
            <a:miter lim="800000"/>
            <a:headEnd/>
            <a:tailEnd/>
          </a:ln>
        </p:spPr>
      </p:pic>
      <p:sp>
        <p:nvSpPr>
          <p:cNvPr id="18" name="Rectangle 10"/>
          <p:cNvSpPr>
            <a:spLocks noGrp="1" noChangeArrowheads="1"/>
          </p:cNvSpPr>
          <p:nvPr>
            <p:ph type="ctrTitle"/>
          </p:nvPr>
        </p:nvSpPr>
        <p:spPr>
          <a:xfrm>
            <a:off x="423454" y="985936"/>
            <a:ext cx="6266909" cy="1290545"/>
          </a:xfrm>
        </p:spPr>
        <p:txBody>
          <a:bodyPr/>
          <a:lstStyle>
            <a:lvl1pPr algn="l">
              <a:defRPr sz="3600" b="0"/>
            </a:lvl1pPr>
          </a:lstStyle>
          <a:p>
            <a:r>
              <a:rPr lang="en-US" smtClean="0"/>
              <a:t>Click to edit Master title style</a:t>
            </a:r>
            <a:endParaRPr lang="en-US" dirty="0"/>
          </a:p>
        </p:txBody>
      </p:sp>
      <p:sp>
        <p:nvSpPr>
          <p:cNvPr id="19" name="Rectangle 11"/>
          <p:cNvSpPr>
            <a:spLocks noGrp="1" noChangeArrowheads="1"/>
          </p:cNvSpPr>
          <p:nvPr>
            <p:ph type="subTitle" idx="1" hasCustomPrompt="1"/>
          </p:nvPr>
        </p:nvSpPr>
        <p:spPr>
          <a:xfrm>
            <a:off x="423454" y="2526757"/>
            <a:ext cx="6266909" cy="1060451"/>
          </a:xfrm>
        </p:spPr>
        <p:txBody>
          <a:bodyPr/>
          <a:lstStyle>
            <a:lvl1pPr marL="0" indent="0" algn="l">
              <a:spcBef>
                <a:spcPct val="0"/>
              </a:spcBef>
              <a:buFontTx/>
              <a:buNone/>
              <a:defRPr/>
            </a:lvl1pPr>
          </a:lstStyle>
          <a:p>
            <a:r>
              <a:rPr lang="en-US" dirty="0" smtClean="0"/>
              <a:t>Understand Your Genome Symposium 2012</a:t>
            </a:r>
            <a:endParaRPr lang="en-US" dirty="0"/>
          </a:p>
        </p:txBody>
      </p:sp>
      <p:sp>
        <p:nvSpPr>
          <p:cNvPr id="9" name="Text Box 6"/>
          <p:cNvSpPr txBox="1">
            <a:spLocks noChangeArrowheads="1"/>
          </p:cNvSpPr>
          <p:nvPr userDrawn="1"/>
        </p:nvSpPr>
        <p:spPr bwMode="auto">
          <a:xfrm>
            <a:off x="438056" y="4974537"/>
            <a:ext cx="6014590" cy="461665"/>
          </a:xfrm>
          <a:prstGeom prst="rect">
            <a:avLst/>
          </a:prstGeom>
          <a:noFill/>
          <a:ln w="9525">
            <a:noFill/>
            <a:miter lim="800000"/>
            <a:headEnd/>
            <a:tailEnd/>
          </a:ln>
          <a:effectLst/>
        </p:spPr>
        <p:txBody>
          <a:bodyPr wrap="square">
            <a:spAutoFit/>
          </a:bodyPr>
          <a:lstStyle/>
          <a:p>
            <a:r>
              <a:rPr lang="en-US" sz="600" dirty="0" smtClean="0">
                <a:solidFill>
                  <a:srgbClr val="4D4D4F"/>
                </a:solidFill>
                <a:ea typeface="+mn-ea"/>
                <a:cs typeface="+mn-cs"/>
              </a:rPr>
              <a:t>© 2012 Illumina, Inc. All rights reserved.</a:t>
            </a:r>
          </a:p>
          <a:p>
            <a:r>
              <a:rPr lang="en-US" sz="600" dirty="0" smtClean="0">
                <a:solidFill>
                  <a:srgbClr val="4D4D4F"/>
                </a:solidFill>
                <a:ea typeface="+mn-ea"/>
                <a:cs typeface="+mn-cs"/>
              </a:rPr>
              <a:t>Illumina, </a:t>
            </a:r>
            <a:r>
              <a:rPr lang="en-US" sz="600" dirty="0" err="1" smtClean="0">
                <a:solidFill>
                  <a:srgbClr val="4D4D4F"/>
                </a:solidFill>
                <a:ea typeface="+mn-ea"/>
                <a:cs typeface="+mn-cs"/>
              </a:rPr>
              <a:t>illuminaDx</a:t>
            </a:r>
            <a:r>
              <a:rPr lang="en-US" sz="600" dirty="0" smtClean="0">
                <a:solidFill>
                  <a:srgbClr val="4D4D4F"/>
                </a:solidFill>
                <a:ea typeface="+mn-ea"/>
                <a:cs typeface="+mn-cs"/>
              </a:rPr>
              <a:t>, </a:t>
            </a:r>
            <a:r>
              <a:rPr lang="en-US" sz="600" dirty="0" err="1" smtClean="0">
                <a:solidFill>
                  <a:srgbClr val="4D4D4F"/>
                </a:solidFill>
                <a:ea typeface="+mn-ea"/>
                <a:cs typeface="+mn-cs"/>
              </a:rPr>
              <a:t>BaseSpace</a:t>
            </a:r>
            <a:r>
              <a:rPr lang="en-US" sz="600" dirty="0" smtClean="0">
                <a:solidFill>
                  <a:srgbClr val="4D4D4F"/>
                </a:solidFill>
                <a:ea typeface="+mn-ea"/>
                <a:cs typeface="+mn-cs"/>
              </a:rPr>
              <a:t>, </a:t>
            </a:r>
            <a:r>
              <a:rPr lang="en-US" sz="600" dirty="0" err="1" smtClean="0">
                <a:solidFill>
                  <a:srgbClr val="4D4D4F"/>
                </a:solidFill>
                <a:ea typeface="+mn-ea"/>
                <a:cs typeface="+mn-cs"/>
              </a:rPr>
              <a:t>BeadArray</a:t>
            </a:r>
            <a:r>
              <a:rPr lang="en-US" sz="600" dirty="0" smtClean="0">
                <a:solidFill>
                  <a:srgbClr val="4D4D4F"/>
                </a:solidFill>
                <a:ea typeface="+mn-ea"/>
                <a:cs typeface="+mn-cs"/>
              </a:rPr>
              <a:t>, </a:t>
            </a:r>
            <a:r>
              <a:rPr lang="en-US" sz="600" dirty="0" err="1" smtClean="0">
                <a:solidFill>
                  <a:srgbClr val="4D4D4F"/>
                </a:solidFill>
                <a:ea typeface="+mn-ea"/>
                <a:cs typeface="+mn-cs"/>
              </a:rPr>
              <a:t>BeadXpress</a:t>
            </a:r>
            <a:r>
              <a:rPr lang="en-US" sz="600" dirty="0" smtClean="0">
                <a:solidFill>
                  <a:srgbClr val="4D4D4F"/>
                </a:solidFill>
                <a:ea typeface="+mn-ea"/>
                <a:cs typeface="+mn-cs"/>
              </a:rPr>
              <a:t>, </a:t>
            </a:r>
            <a:r>
              <a:rPr lang="en-US" sz="600" dirty="0" err="1" smtClean="0">
                <a:solidFill>
                  <a:srgbClr val="4D4D4F"/>
                </a:solidFill>
                <a:ea typeface="+mn-ea"/>
                <a:cs typeface="+mn-cs"/>
              </a:rPr>
              <a:t>cBot</a:t>
            </a:r>
            <a:r>
              <a:rPr lang="en-US" sz="600" dirty="0" smtClean="0">
                <a:solidFill>
                  <a:srgbClr val="4D4D4F"/>
                </a:solidFill>
                <a:ea typeface="+mn-ea"/>
                <a:cs typeface="+mn-cs"/>
              </a:rPr>
              <a:t>, </a:t>
            </a:r>
            <a:r>
              <a:rPr lang="en-US" sz="600" dirty="0" err="1" smtClean="0">
                <a:solidFill>
                  <a:srgbClr val="4D4D4F"/>
                </a:solidFill>
                <a:ea typeface="+mn-ea"/>
                <a:cs typeface="+mn-cs"/>
              </a:rPr>
              <a:t>CSPro</a:t>
            </a:r>
            <a:r>
              <a:rPr lang="en-US" sz="600" dirty="0" smtClean="0">
                <a:solidFill>
                  <a:srgbClr val="4D4D4F"/>
                </a:solidFill>
                <a:ea typeface="+mn-ea"/>
                <a:cs typeface="+mn-cs"/>
              </a:rPr>
              <a:t>, DASL, </a:t>
            </a:r>
            <a:r>
              <a:rPr lang="en-US" sz="600" dirty="0" err="1" smtClean="0">
                <a:solidFill>
                  <a:srgbClr val="4D4D4F"/>
                </a:solidFill>
                <a:ea typeface="+mn-ea"/>
                <a:cs typeface="+mn-cs"/>
              </a:rPr>
              <a:t>DesignStudio</a:t>
            </a:r>
            <a:r>
              <a:rPr lang="en-US" sz="600" dirty="0" smtClean="0">
                <a:solidFill>
                  <a:srgbClr val="4D4D4F"/>
                </a:solidFill>
                <a:ea typeface="+mn-ea"/>
                <a:cs typeface="+mn-cs"/>
              </a:rPr>
              <a:t>, Eco, </a:t>
            </a:r>
            <a:r>
              <a:rPr lang="en-US" sz="600" dirty="0" err="1" smtClean="0">
                <a:solidFill>
                  <a:srgbClr val="4D4D4F"/>
                </a:solidFill>
                <a:ea typeface="+mn-ea"/>
                <a:cs typeface="+mn-cs"/>
              </a:rPr>
              <a:t>GAIIx</a:t>
            </a:r>
            <a:r>
              <a:rPr lang="en-US" sz="600" dirty="0" smtClean="0">
                <a:solidFill>
                  <a:srgbClr val="4D4D4F"/>
                </a:solidFill>
                <a:ea typeface="+mn-ea"/>
                <a:cs typeface="+mn-cs"/>
              </a:rPr>
              <a:t>, Genetic Energy, Genome Analyzer, </a:t>
            </a:r>
            <a:r>
              <a:rPr lang="en-US" sz="600" dirty="0" err="1" smtClean="0">
                <a:solidFill>
                  <a:srgbClr val="4D4D4F"/>
                </a:solidFill>
                <a:ea typeface="+mn-ea"/>
                <a:cs typeface="+mn-cs"/>
              </a:rPr>
              <a:t>GenomeStudio</a:t>
            </a:r>
            <a:r>
              <a:rPr lang="en-US" sz="600" dirty="0" smtClean="0">
                <a:solidFill>
                  <a:srgbClr val="4D4D4F"/>
                </a:solidFill>
                <a:ea typeface="+mn-ea"/>
                <a:cs typeface="+mn-cs"/>
              </a:rPr>
              <a:t>, </a:t>
            </a:r>
            <a:r>
              <a:rPr lang="en-US" sz="600" dirty="0" err="1" smtClean="0">
                <a:solidFill>
                  <a:srgbClr val="4D4D4F"/>
                </a:solidFill>
                <a:ea typeface="+mn-ea"/>
                <a:cs typeface="+mn-cs"/>
              </a:rPr>
              <a:t>GoldenGate</a:t>
            </a:r>
            <a:r>
              <a:rPr lang="en-US" sz="600" dirty="0" smtClean="0">
                <a:solidFill>
                  <a:srgbClr val="4D4D4F"/>
                </a:solidFill>
                <a:ea typeface="+mn-ea"/>
                <a:cs typeface="+mn-cs"/>
              </a:rPr>
              <a:t>, </a:t>
            </a:r>
            <a:r>
              <a:rPr lang="en-US" sz="600" dirty="0" err="1" smtClean="0">
                <a:solidFill>
                  <a:srgbClr val="4D4D4F"/>
                </a:solidFill>
                <a:ea typeface="+mn-ea"/>
                <a:cs typeface="+mn-cs"/>
              </a:rPr>
              <a:t>HiScan</a:t>
            </a:r>
            <a:r>
              <a:rPr lang="en-US" sz="600" dirty="0" smtClean="0">
                <a:solidFill>
                  <a:srgbClr val="4D4D4F"/>
                </a:solidFill>
                <a:ea typeface="+mn-ea"/>
                <a:cs typeface="+mn-cs"/>
              </a:rPr>
              <a:t>, </a:t>
            </a:r>
            <a:r>
              <a:rPr lang="en-US" sz="600" dirty="0" err="1" smtClean="0">
                <a:solidFill>
                  <a:srgbClr val="4D4D4F"/>
                </a:solidFill>
                <a:ea typeface="+mn-ea"/>
                <a:cs typeface="+mn-cs"/>
              </a:rPr>
              <a:t>HiSeq</a:t>
            </a:r>
            <a:r>
              <a:rPr lang="en-US" sz="600" dirty="0" smtClean="0">
                <a:solidFill>
                  <a:srgbClr val="4D4D4F"/>
                </a:solidFill>
                <a:ea typeface="+mn-ea"/>
                <a:cs typeface="+mn-cs"/>
              </a:rPr>
              <a:t>, </a:t>
            </a:r>
            <a:r>
              <a:rPr lang="en-US" sz="600" dirty="0" err="1" smtClean="0">
                <a:solidFill>
                  <a:srgbClr val="4D4D4F"/>
                </a:solidFill>
                <a:ea typeface="+mn-ea"/>
                <a:cs typeface="+mn-cs"/>
              </a:rPr>
              <a:t>Infinium</a:t>
            </a:r>
            <a:r>
              <a:rPr lang="en-US" sz="600" dirty="0" smtClean="0">
                <a:solidFill>
                  <a:srgbClr val="4D4D4F"/>
                </a:solidFill>
                <a:ea typeface="+mn-ea"/>
                <a:cs typeface="+mn-cs"/>
              </a:rPr>
              <a:t>, </a:t>
            </a:r>
            <a:r>
              <a:rPr lang="en-US" sz="600" dirty="0" err="1" smtClean="0">
                <a:solidFill>
                  <a:srgbClr val="4D4D4F"/>
                </a:solidFill>
                <a:ea typeface="+mn-ea"/>
                <a:cs typeface="+mn-cs"/>
              </a:rPr>
              <a:t>iSelect</a:t>
            </a:r>
            <a:r>
              <a:rPr lang="en-US" sz="600" dirty="0" smtClean="0">
                <a:solidFill>
                  <a:srgbClr val="4D4D4F"/>
                </a:solidFill>
                <a:ea typeface="+mn-ea"/>
                <a:cs typeface="+mn-cs"/>
              </a:rPr>
              <a:t>, MiSeq, </a:t>
            </a:r>
            <a:r>
              <a:rPr lang="en-US" sz="600" dirty="0" err="1" smtClean="0">
                <a:solidFill>
                  <a:srgbClr val="4D4D4F"/>
                </a:solidFill>
                <a:ea typeface="+mn-ea"/>
                <a:cs typeface="+mn-cs"/>
              </a:rPr>
              <a:t>Nextera</a:t>
            </a:r>
            <a:r>
              <a:rPr lang="en-US" sz="600" dirty="0" smtClean="0">
                <a:solidFill>
                  <a:srgbClr val="4D4D4F"/>
                </a:solidFill>
                <a:ea typeface="+mn-ea"/>
                <a:cs typeface="+mn-cs"/>
              </a:rPr>
              <a:t>, </a:t>
            </a:r>
            <a:r>
              <a:rPr lang="en-US" sz="600" dirty="0" err="1" smtClean="0">
                <a:solidFill>
                  <a:srgbClr val="4D4D4F"/>
                </a:solidFill>
                <a:ea typeface="+mn-ea"/>
                <a:cs typeface="+mn-cs"/>
              </a:rPr>
              <a:t>NuPCR</a:t>
            </a:r>
            <a:r>
              <a:rPr lang="en-US" sz="600" dirty="0" smtClean="0">
                <a:solidFill>
                  <a:srgbClr val="4D4D4F"/>
                </a:solidFill>
                <a:ea typeface="+mn-ea"/>
                <a:cs typeface="+mn-cs"/>
              </a:rPr>
              <a:t>, </a:t>
            </a:r>
            <a:r>
              <a:rPr lang="en-US" sz="600" dirty="0" err="1" smtClean="0">
                <a:solidFill>
                  <a:srgbClr val="4D4D4F"/>
                </a:solidFill>
                <a:ea typeface="+mn-ea"/>
                <a:cs typeface="+mn-cs"/>
              </a:rPr>
              <a:t>SeqMonitor</a:t>
            </a:r>
            <a:r>
              <a:rPr lang="en-US" sz="600" dirty="0" smtClean="0">
                <a:solidFill>
                  <a:srgbClr val="4D4D4F"/>
                </a:solidFill>
                <a:ea typeface="+mn-ea"/>
                <a:cs typeface="+mn-cs"/>
              </a:rPr>
              <a:t>, </a:t>
            </a:r>
            <a:r>
              <a:rPr lang="en-US" sz="600" dirty="0" err="1" smtClean="0">
                <a:solidFill>
                  <a:srgbClr val="4D4D4F"/>
                </a:solidFill>
                <a:ea typeface="+mn-ea"/>
                <a:cs typeface="+mn-cs"/>
              </a:rPr>
              <a:t>Solexa</a:t>
            </a:r>
            <a:r>
              <a:rPr lang="en-US" sz="600" dirty="0" smtClean="0">
                <a:solidFill>
                  <a:srgbClr val="4D4D4F"/>
                </a:solidFill>
                <a:ea typeface="+mn-ea"/>
                <a:cs typeface="+mn-cs"/>
              </a:rPr>
              <a:t>, </a:t>
            </a:r>
            <a:r>
              <a:rPr lang="en-US" sz="600" dirty="0" err="1" smtClean="0">
                <a:solidFill>
                  <a:srgbClr val="4D4D4F"/>
                </a:solidFill>
                <a:ea typeface="+mn-ea"/>
                <a:cs typeface="+mn-cs"/>
              </a:rPr>
              <a:t>TruSeq</a:t>
            </a:r>
            <a:r>
              <a:rPr lang="en-US" sz="600" dirty="0" smtClean="0">
                <a:solidFill>
                  <a:srgbClr val="4D4D4F"/>
                </a:solidFill>
                <a:ea typeface="+mn-ea"/>
                <a:cs typeface="+mn-cs"/>
              </a:rPr>
              <a:t>, </a:t>
            </a:r>
            <a:r>
              <a:rPr lang="en-US" sz="600" dirty="0" err="1" smtClean="0">
                <a:solidFill>
                  <a:srgbClr val="4D4D4F"/>
                </a:solidFill>
                <a:ea typeface="+mn-ea"/>
                <a:cs typeface="+mn-cs"/>
              </a:rPr>
              <a:t>VeraCode</a:t>
            </a:r>
            <a:r>
              <a:rPr lang="en-US" sz="600" dirty="0" smtClean="0">
                <a:solidFill>
                  <a:srgbClr val="4D4D4F"/>
                </a:solidFill>
                <a:ea typeface="+mn-ea"/>
                <a:cs typeface="+mn-cs"/>
              </a:rPr>
              <a:t>, the pumpkin orange color, and the Genetic Energy streaming bases design are trademarks or registered trademarks of Illumina, Inc. All other brands and names contained herein are the property of their respective owners.  </a:t>
            </a:r>
          </a:p>
        </p:txBody>
      </p:sp>
    </p:spTree>
    <p:extLst>
      <p:ext uri="{BB962C8B-B14F-4D97-AF65-F5344CB8AC3E}">
        <p14:creationId xmlns:p14="http://schemas.microsoft.com/office/powerpoint/2010/main" val="90674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059913"/>
            <a:ext cx="9144000" cy="2566987"/>
          </a:xfrm>
          <a:prstGeom prst="rect">
            <a:avLst/>
          </a:prstGeom>
        </p:spPr>
      </p:pic>
      <p:sp>
        <p:nvSpPr>
          <p:cNvPr id="6" name="Rectangle 10"/>
          <p:cNvSpPr>
            <a:spLocks noGrp="1" noChangeArrowheads="1"/>
          </p:cNvSpPr>
          <p:nvPr>
            <p:ph type="ctrTitle" hasCustomPrompt="1"/>
          </p:nvPr>
        </p:nvSpPr>
        <p:spPr>
          <a:xfrm>
            <a:off x="469906" y="1552070"/>
            <a:ext cx="8257241" cy="1486329"/>
          </a:xfrm>
        </p:spPr>
        <p:txBody>
          <a:bodyPr anchor="t"/>
          <a:lstStyle>
            <a:lvl1pPr algn="l">
              <a:defRPr sz="3200" b="0" baseline="0"/>
            </a:lvl1pPr>
          </a:lstStyle>
          <a:p>
            <a:r>
              <a:rPr lang="en-US" dirty="0" smtClean="0"/>
              <a:t>Click to edit section title</a:t>
            </a:r>
            <a:br>
              <a:rPr lang="en-US" dirty="0" smtClean="0"/>
            </a:br>
            <a:endParaRPr lang="en-US" dirty="0"/>
          </a:p>
        </p:txBody>
      </p:sp>
    </p:spTree>
    <p:extLst>
      <p:ext uri="{BB962C8B-B14F-4D97-AF65-F5344CB8AC3E}">
        <p14:creationId xmlns:p14="http://schemas.microsoft.com/office/powerpoint/2010/main" val="4282568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theme" Target="../theme/theme10.xml"/><Relationship Id="rId12" Type="http://schemas.openxmlformats.org/officeDocument/2006/relationships/image" Target="../media/image13.png"/><Relationship Id="rId13" Type="http://schemas.openxmlformats.org/officeDocument/2006/relationships/image" Target="../media/image14.emf"/><Relationship Id="rId14" Type="http://schemas.openxmlformats.org/officeDocument/2006/relationships/image" Target="../media/image15.emf"/><Relationship Id="rId1" Type="http://schemas.openxmlformats.org/officeDocument/2006/relationships/slideLayout" Target="../slideLayouts/slideLayout104.xml"/><Relationship Id="rId2" Type="http://schemas.openxmlformats.org/officeDocument/2006/relationships/slideLayout" Target="../slideLayouts/slideLayout105.xml"/><Relationship Id="rId3" Type="http://schemas.openxmlformats.org/officeDocument/2006/relationships/slideLayout" Target="../slideLayouts/slideLayout106.xml"/><Relationship Id="rId4" Type="http://schemas.openxmlformats.org/officeDocument/2006/relationships/slideLayout" Target="../slideLayouts/slideLayout107.xml"/><Relationship Id="rId5" Type="http://schemas.openxmlformats.org/officeDocument/2006/relationships/slideLayout" Target="../slideLayouts/slideLayout108.xml"/><Relationship Id="rId6" Type="http://schemas.openxmlformats.org/officeDocument/2006/relationships/slideLayout" Target="../slideLayouts/slideLayout109.xml"/><Relationship Id="rId7" Type="http://schemas.openxmlformats.org/officeDocument/2006/relationships/slideLayout" Target="../slideLayouts/slideLayout110.xml"/><Relationship Id="rId8" Type="http://schemas.openxmlformats.org/officeDocument/2006/relationships/slideLayout" Target="../slideLayouts/slideLayout111.xml"/><Relationship Id="rId9" Type="http://schemas.openxmlformats.org/officeDocument/2006/relationships/slideLayout" Target="../slideLayouts/slideLayout112.xml"/><Relationship Id="rId10" Type="http://schemas.openxmlformats.org/officeDocument/2006/relationships/slideLayout" Target="../slideLayouts/slideLayout113.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4.xml"/><Relationship Id="rId12" Type="http://schemas.openxmlformats.org/officeDocument/2006/relationships/slideLayout" Target="../slideLayouts/slideLayout125.xml"/><Relationship Id="rId13" Type="http://schemas.openxmlformats.org/officeDocument/2006/relationships/slideLayout" Target="../slideLayouts/slideLayout126.xml"/><Relationship Id="rId14" Type="http://schemas.openxmlformats.org/officeDocument/2006/relationships/slideLayout" Target="../slideLayouts/slideLayout127.xml"/><Relationship Id="rId15" Type="http://schemas.openxmlformats.org/officeDocument/2006/relationships/slideLayout" Target="../slideLayouts/slideLayout128.xml"/><Relationship Id="rId16" Type="http://schemas.openxmlformats.org/officeDocument/2006/relationships/theme" Target="../theme/theme11.xml"/><Relationship Id="rId1" Type="http://schemas.openxmlformats.org/officeDocument/2006/relationships/slideLayout" Target="../slideLayouts/slideLayout114.xml"/><Relationship Id="rId2" Type="http://schemas.openxmlformats.org/officeDocument/2006/relationships/slideLayout" Target="../slideLayouts/slideLayout115.xml"/><Relationship Id="rId3" Type="http://schemas.openxmlformats.org/officeDocument/2006/relationships/slideLayout" Target="../slideLayouts/slideLayout116.xml"/><Relationship Id="rId4" Type="http://schemas.openxmlformats.org/officeDocument/2006/relationships/slideLayout" Target="../slideLayouts/slideLayout117.xml"/><Relationship Id="rId5" Type="http://schemas.openxmlformats.org/officeDocument/2006/relationships/slideLayout" Target="../slideLayouts/slideLayout118.xml"/><Relationship Id="rId6" Type="http://schemas.openxmlformats.org/officeDocument/2006/relationships/slideLayout" Target="../slideLayouts/slideLayout119.xml"/><Relationship Id="rId7" Type="http://schemas.openxmlformats.org/officeDocument/2006/relationships/slideLayout" Target="../slideLayouts/slideLayout120.xml"/><Relationship Id="rId8" Type="http://schemas.openxmlformats.org/officeDocument/2006/relationships/slideLayout" Target="../slideLayouts/slideLayout121.xml"/><Relationship Id="rId9" Type="http://schemas.openxmlformats.org/officeDocument/2006/relationships/slideLayout" Target="../slideLayouts/slideLayout122.xml"/><Relationship Id="rId10" Type="http://schemas.openxmlformats.org/officeDocument/2006/relationships/slideLayout" Target="../slideLayouts/slideLayout123.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7.xml"/><Relationship Id="rId20" Type="http://schemas.openxmlformats.org/officeDocument/2006/relationships/slideLayout" Target="../slideLayouts/slideLayout148.xml"/><Relationship Id="rId21" Type="http://schemas.openxmlformats.org/officeDocument/2006/relationships/theme" Target="../theme/theme12.xml"/><Relationship Id="rId10" Type="http://schemas.openxmlformats.org/officeDocument/2006/relationships/slideLayout" Target="../slideLayouts/slideLayout138.xml"/><Relationship Id="rId11" Type="http://schemas.openxmlformats.org/officeDocument/2006/relationships/slideLayout" Target="../slideLayouts/slideLayout139.xml"/><Relationship Id="rId12" Type="http://schemas.openxmlformats.org/officeDocument/2006/relationships/slideLayout" Target="../slideLayouts/slideLayout140.xml"/><Relationship Id="rId13" Type="http://schemas.openxmlformats.org/officeDocument/2006/relationships/slideLayout" Target="../slideLayouts/slideLayout141.xml"/><Relationship Id="rId14" Type="http://schemas.openxmlformats.org/officeDocument/2006/relationships/slideLayout" Target="../slideLayouts/slideLayout142.xml"/><Relationship Id="rId15" Type="http://schemas.openxmlformats.org/officeDocument/2006/relationships/slideLayout" Target="../slideLayouts/slideLayout143.xml"/><Relationship Id="rId16" Type="http://schemas.openxmlformats.org/officeDocument/2006/relationships/slideLayout" Target="../slideLayouts/slideLayout144.xml"/><Relationship Id="rId17" Type="http://schemas.openxmlformats.org/officeDocument/2006/relationships/slideLayout" Target="../slideLayouts/slideLayout145.xml"/><Relationship Id="rId18" Type="http://schemas.openxmlformats.org/officeDocument/2006/relationships/slideLayout" Target="../slideLayouts/slideLayout146.xml"/><Relationship Id="rId19" Type="http://schemas.openxmlformats.org/officeDocument/2006/relationships/slideLayout" Target="../slideLayouts/slideLayout147.xml"/><Relationship Id="rId1" Type="http://schemas.openxmlformats.org/officeDocument/2006/relationships/slideLayout" Target="../slideLayouts/slideLayout129.xml"/><Relationship Id="rId2" Type="http://schemas.openxmlformats.org/officeDocument/2006/relationships/slideLayout" Target="../slideLayouts/slideLayout130.xml"/><Relationship Id="rId3" Type="http://schemas.openxmlformats.org/officeDocument/2006/relationships/slideLayout" Target="../slideLayouts/slideLayout131.xml"/><Relationship Id="rId4" Type="http://schemas.openxmlformats.org/officeDocument/2006/relationships/slideLayout" Target="../slideLayouts/slideLayout132.xml"/><Relationship Id="rId5" Type="http://schemas.openxmlformats.org/officeDocument/2006/relationships/slideLayout" Target="../slideLayouts/slideLayout133.xml"/><Relationship Id="rId6" Type="http://schemas.openxmlformats.org/officeDocument/2006/relationships/slideLayout" Target="../slideLayouts/slideLayout134.xml"/><Relationship Id="rId7" Type="http://schemas.openxmlformats.org/officeDocument/2006/relationships/slideLayout" Target="../slideLayouts/slideLayout135.xml"/><Relationship Id="rId8" Type="http://schemas.openxmlformats.org/officeDocument/2006/relationships/slideLayout" Target="../slideLayouts/slideLayout136.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59.xml"/><Relationship Id="rId12" Type="http://schemas.openxmlformats.org/officeDocument/2006/relationships/slideLayout" Target="../slideLayouts/slideLayout160.xml"/><Relationship Id="rId13" Type="http://schemas.openxmlformats.org/officeDocument/2006/relationships/theme" Target="../theme/theme13.xml"/><Relationship Id="rId14" Type="http://schemas.openxmlformats.org/officeDocument/2006/relationships/image" Target="../media/image21.png"/><Relationship Id="rId1" Type="http://schemas.openxmlformats.org/officeDocument/2006/relationships/slideLayout" Target="../slideLayouts/slideLayout149.xml"/><Relationship Id="rId2" Type="http://schemas.openxmlformats.org/officeDocument/2006/relationships/slideLayout" Target="../slideLayouts/slideLayout150.xml"/><Relationship Id="rId3" Type="http://schemas.openxmlformats.org/officeDocument/2006/relationships/slideLayout" Target="../slideLayouts/slideLayout151.xml"/><Relationship Id="rId4" Type="http://schemas.openxmlformats.org/officeDocument/2006/relationships/slideLayout" Target="../slideLayouts/slideLayout152.xml"/><Relationship Id="rId5" Type="http://schemas.openxmlformats.org/officeDocument/2006/relationships/slideLayout" Target="../slideLayouts/slideLayout153.xml"/><Relationship Id="rId6" Type="http://schemas.openxmlformats.org/officeDocument/2006/relationships/slideLayout" Target="../slideLayouts/slideLayout154.xml"/><Relationship Id="rId7" Type="http://schemas.openxmlformats.org/officeDocument/2006/relationships/slideLayout" Target="../slideLayouts/slideLayout155.xml"/><Relationship Id="rId8" Type="http://schemas.openxmlformats.org/officeDocument/2006/relationships/slideLayout" Target="../slideLayouts/slideLayout156.xml"/><Relationship Id="rId9" Type="http://schemas.openxmlformats.org/officeDocument/2006/relationships/slideLayout" Target="../slideLayouts/slideLayout157.xml"/><Relationship Id="rId10" Type="http://schemas.openxmlformats.org/officeDocument/2006/relationships/slideLayout" Target="../slideLayouts/slideLayout158.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163.xml"/><Relationship Id="rId4" Type="http://schemas.openxmlformats.org/officeDocument/2006/relationships/theme" Target="../theme/theme14.xml"/><Relationship Id="rId1" Type="http://schemas.openxmlformats.org/officeDocument/2006/relationships/slideLayout" Target="../slideLayouts/slideLayout161.xml"/><Relationship Id="rId2" Type="http://schemas.openxmlformats.org/officeDocument/2006/relationships/slideLayout" Target="../slideLayouts/slideLayout162.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74.xml"/><Relationship Id="rId12" Type="http://schemas.openxmlformats.org/officeDocument/2006/relationships/slideLayout" Target="../slideLayouts/slideLayout175.xml"/><Relationship Id="rId13" Type="http://schemas.openxmlformats.org/officeDocument/2006/relationships/slideLayout" Target="../slideLayouts/slideLayout176.xml"/><Relationship Id="rId14" Type="http://schemas.openxmlformats.org/officeDocument/2006/relationships/slideLayout" Target="../slideLayouts/slideLayout177.xml"/><Relationship Id="rId15" Type="http://schemas.openxmlformats.org/officeDocument/2006/relationships/slideLayout" Target="../slideLayouts/slideLayout178.xml"/><Relationship Id="rId16" Type="http://schemas.openxmlformats.org/officeDocument/2006/relationships/theme" Target="../theme/theme15.xml"/><Relationship Id="rId1" Type="http://schemas.openxmlformats.org/officeDocument/2006/relationships/slideLayout" Target="../slideLayouts/slideLayout164.xml"/><Relationship Id="rId2" Type="http://schemas.openxmlformats.org/officeDocument/2006/relationships/slideLayout" Target="../slideLayouts/slideLayout165.xml"/><Relationship Id="rId3" Type="http://schemas.openxmlformats.org/officeDocument/2006/relationships/slideLayout" Target="../slideLayouts/slideLayout166.xml"/><Relationship Id="rId4" Type="http://schemas.openxmlformats.org/officeDocument/2006/relationships/slideLayout" Target="../slideLayouts/slideLayout167.xml"/><Relationship Id="rId5" Type="http://schemas.openxmlformats.org/officeDocument/2006/relationships/slideLayout" Target="../slideLayouts/slideLayout168.xml"/><Relationship Id="rId6" Type="http://schemas.openxmlformats.org/officeDocument/2006/relationships/slideLayout" Target="../slideLayouts/slideLayout169.xml"/><Relationship Id="rId7" Type="http://schemas.openxmlformats.org/officeDocument/2006/relationships/slideLayout" Target="../slideLayouts/slideLayout170.xml"/><Relationship Id="rId8" Type="http://schemas.openxmlformats.org/officeDocument/2006/relationships/slideLayout" Target="../slideLayouts/slideLayout171.xml"/><Relationship Id="rId9" Type="http://schemas.openxmlformats.org/officeDocument/2006/relationships/slideLayout" Target="../slideLayouts/slideLayout172.xml"/><Relationship Id="rId10" Type="http://schemas.openxmlformats.org/officeDocument/2006/relationships/slideLayout" Target="../slideLayouts/slideLayout173.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89.xml"/><Relationship Id="rId12" Type="http://schemas.openxmlformats.org/officeDocument/2006/relationships/slideLayout" Target="../slideLayouts/slideLayout190.xml"/><Relationship Id="rId13" Type="http://schemas.openxmlformats.org/officeDocument/2006/relationships/theme" Target="../theme/theme16.xml"/><Relationship Id="rId1" Type="http://schemas.openxmlformats.org/officeDocument/2006/relationships/slideLayout" Target="../slideLayouts/slideLayout179.xml"/><Relationship Id="rId2" Type="http://schemas.openxmlformats.org/officeDocument/2006/relationships/slideLayout" Target="../slideLayouts/slideLayout180.xml"/><Relationship Id="rId3" Type="http://schemas.openxmlformats.org/officeDocument/2006/relationships/slideLayout" Target="../slideLayouts/slideLayout181.xml"/><Relationship Id="rId4" Type="http://schemas.openxmlformats.org/officeDocument/2006/relationships/slideLayout" Target="../slideLayouts/slideLayout182.xml"/><Relationship Id="rId5" Type="http://schemas.openxmlformats.org/officeDocument/2006/relationships/slideLayout" Target="../slideLayouts/slideLayout183.xml"/><Relationship Id="rId6" Type="http://schemas.openxmlformats.org/officeDocument/2006/relationships/slideLayout" Target="../slideLayouts/slideLayout184.xml"/><Relationship Id="rId7" Type="http://schemas.openxmlformats.org/officeDocument/2006/relationships/slideLayout" Target="../slideLayouts/slideLayout185.xml"/><Relationship Id="rId8" Type="http://schemas.openxmlformats.org/officeDocument/2006/relationships/slideLayout" Target="../slideLayouts/slideLayout186.xml"/><Relationship Id="rId9" Type="http://schemas.openxmlformats.org/officeDocument/2006/relationships/slideLayout" Target="../slideLayouts/slideLayout187.xml"/><Relationship Id="rId10" Type="http://schemas.openxmlformats.org/officeDocument/2006/relationships/slideLayout" Target="../slideLayouts/slideLayout188.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201.xml"/><Relationship Id="rId12" Type="http://schemas.openxmlformats.org/officeDocument/2006/relationships/theme" Target="../theme/theme17.xml"/><Relationship Id="rId13" Type="http://schemas.openxmlformats.org/officeDocument/2006/relationships/image" Target="../media/image24.jpeg"/><Relationship Id="rId14" Type="http://schemas.openxmlformats.org/officeDocument/2006/relationships/image" Target="../media/image25.jpeg"/><Relationship Id="rId1" Type="http://schemas.openxmlformats.org/officeDocument/2006/relationships/slideLayout" Target="../slideLayouts/slideLayout191.xml"/><Relationship Id="rId2" Type="http://schemas.openxmlformats.org/officeDocument/2006/relationships/slideLayout" Target="../slideLayouts/slideLayout192.xml"/><Relationship Id="rId3" Type="http://schemas.openxmlformats.org/officeDocument/2006/relationships/slideLayout" Target="../slideLayouts/slideLayout193.xml"/><Relationship Id="rId4" Type="http://schemas.openxmlformats.org/officeDocument/2006/relationships/slideLayout" Target="../slideLayouts/slideLayout194.xml"/><Relationship Id="rId5" Type="http://schemas.openxmlformats.org/officeDocument/2006/relationships/slideLayout" Target="../slideLayouts/slideLayout195.xml"/><Relationship Id="rId6" Type="http://schemas.openxmlformats.org/officeDocument/2006/relationships/slideLayout" Target="../slideLayouts/slideLayout196.xml"/><Relationship Id="rId7" Type="http://schemas.openxmlformats.org/officeDocument/2006/relationships/slideLayout" Target="../slideLayouts/slideLayout197.xml"/><Relationship Id="rId8" Type="http://schemas.openxmlformats.org/officeDocument/2006/relationships/slideLayout" Target="../slideLayouts/slideLayout198.xml"/><Relationship Id="rId9" Type="http://schemas.openxmlformats.org/officeDocument/2006/relationships/slideLayout" Target="../slideLayouts/slideLayout199.xml"/><Relationship Id="rId10" Type="http://schemas.openxmlformats.org/officeDocument/2006/relationships/slideLayout" Target="../slideLayouts/slideLayout200.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212.xml"/><Relationship Id="rId12" Type="http://schemas.openxmlformats.org/officeDocument/2006/relationships/slideLayout" Target="../slideLayouts/slideLayout213.xml"/><Relationship Id="rId13" Type="http://schemas.openxmlformats.org/officeDocument/2006/relationships/theme" Target="../theme/theme18.xml"/><Relationship Id="rId1" Type="http://schemas.openxmlformats.org/officeDocument/2006/relationships/slideLayout" Target="../slideLayouts/slideLayout202.xml"/><Relationship Id="rId2" Type="http://schemas.openxmlformats.org/officeDocument/2006/relationships/slideLayout" Target="../slideLayouts/slideLayout203.xml"/><Relationship Id="rId3" Type="http://schemas.openxmlformats.org/officeDocument/2006/relationships/slideLayout" Target="../slideLayouts/slideLayout204.xml"/><Relationship Id="rId4" Type="http://schemas.openxmlformats.org/officeDocument/2006/relationships/slideLayout" Target="../slideLayouts/slideLayout205.xml"/><Relationship Id="rId5" Type="http://schemas.openxmlformats.org/officeDocument/2006/relationships/slideLayout" Target="../slideLayouts/slideLayout206.xml"/><Relationship Id="rId6" Type="http://schemas.openxmlformats.org/officeDocument/2006/relationships/slideLayout" Target="../slideLayouts/slideLayout207.xml"/><Relationship Id="rId7" Type="http://schemas.openxmlformats.org/officeDocument/2006/relationships/slideLayout" Target="../slideLayouts/slideLayout208.xml"/><Relationship Id="rId8" Type="http://schemas.openxmlformats.org/officeDocument/2006/relationships/slideLayout" Target="../slideLayouts/slideLayout209.xml"/><Relationship Id="rId9" Type="http://schemas.openxmlformats.org/officeDocument/2006/relationships/slideLayout" Target="../slideLayouts/slideLayout210.xml"/><Relationship Id="rId10" Type="http://schemas.openxmlformats.org/officeDocument/2006/relationships/slideLayout" Target="../slideLayouts/slideLayout211.xml"/></Relationships>
</file>

<file path=ppt/slideMasters/_rels/slideMaster19.xml.rels><?xml version="1.0" encoding="UTF-8" standalone="yes"?>
<Relationships xmlns="http://schemas.openxmlformats.org/package/2006/relationships"><Relationship Id="rId11" Type="http://schemas.openxmlformats.org/officeDocument/2006/relationships/theme" Target="../theme/theme19.xml"/><Relationship Id="rId12" Type="http://schemas.openxmlformats.org/officeDocument/2006/relationships/image" Target="../media/image27.png"/><Relationship Id="rId13" Type="http://schemas.openxmlformats.org/officeDocument/2006/relationships/image" Target="../media/image28.png"/><Relationship Id="rId1" Type="http://schemas.openxmlformats.org/officeDocument/2006/relationships/slideLayout" Target="../slideLayouts/slideLayout214.xml"/><Relationship Id="rId2" Type="http://schemas.openxmlformats.org/officeDocument/2006/relationships/slideLayout" Target="../slideLayouts/slideLayout215.xml"/><Relationship Id="rId3" Type="http://schemas.openxmlformats.org/officeDocument/2006/relationships/slideLayout" Target="../slideLayouts/slideLayout216.xml"/><Relationship Id="rId4" Type="http://schemas.openxmlformats.org/officeDocument/2006/relationships/slideLayout" Target="../slideLayouts/slideLayout217.xml"/><Relationship Id="rId5" Type="http://schemas.openxmlformats.org/officeDocument/2006/relationships/slideLayout" Target="../slideLayouts/slideLayout218.xml"/><Relationship Id="rId6" Type="http://schemas.openxmlformats.org/officeDocument/2006/relationships/slideLayout" Target="../slideLayouts/slideLayout219.xml"/><Relationship Id="rId7" Type="http://schemas.openxmlformats.org/officeDocument/2006/relationships/slideLayout" Target="../slideLayouts/slideLayout220.xml"/><Relationship Id="rId8" Type="http://schemas.openxmlformats.org/officeDocument/2006/relationships/slideLayout" Target="../slideLayouts/slideLayout221.xml"/><Relationship Id="rId9" Type="http://schemas.openxmlformats.org/officeDocument/2006/relationships/slideLayout" Target="../slideLayouts/slideLayout222.xml"/><Relationship Id="rId10" Type="http://schemas.openxmlformats.org/officeDocument/2006/relationships/slideLayout" Target="../slideLayouts/slideLayout223.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slideLayout" Target="../slideLayouts/slideLayout36.xml"/><Relationship Id="rId13" Type="http://schemas.openxmlformats.org/officeDocument/2006/relationships/slideLayout" Target="../slideLayouts/slideLayout37.xml"/><Relationship Id="rId14" Type="http://schemas.openxmlformats.org/officeDocument/2006/relationships/slideLayout" Target="../slideLayouts/slideLayout38.xml"/><Relationship Id="rId15" Type="http://schemas.openxmlformats.org/officeDocument/2006/relationships/slideLayout" Target="../slideLayouts/slideLayout39.xml"/><Relationship Id="rId16" Type="http://schemas.openxmlformats.org/officeDocument/2006/relationships/theme" Target="../theme/theme3.xml"/><Relationship Id="rId17" Type="http://schemas.openxmlformats.org/officeDocument/2006/relationships/tags" Target="../tags/tag1.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0.xml"/><Relationship Id="rId12" Type="http://schemas.openxmlformats.org/officeDocument/2006/relationships/slideLayout" Target="../slideLayouts/slideLayout51.xml"/><Relationship Id="rId13" Type="http://schemas.openxmlformats.org/officeDocument/2006/relationships/theme" Target="../theme/theme4.xml"/><Relationship Id="rId14" Type="http://schemas.openxmlformats.org/officeDocument/2006/relationships/hyperlink" Target="mailto:holly.pavliscsak@us.army.mil" TargetMode="External"/><Relationship Id="rId15" Type="http://schemas.openxmlformats.org/officeDocument/2006/relationships/image" Target="../media/image1.pn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 Id="rId9" Type="http://schemas.openxmlformats.org/officeDocument/2006/relationships/slideLayout" Target="../slideLayouts/slideLayout48.xml"/><Relationship Id="rId10"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2.xml"/><Relationship Id="rId12" Type="http://schemas.openxmlformats.org/officeDocument/2006/relationships/theme" Target="../theme/theme5.xml"/><Relationship Id="rId13" Type="http://schemas.openxmlformats.org/officeDocument/2006/relationships/image" Target="../media/image4.png"/><Relationship Id="rId14" Type="http://schemas.openxmlformats.org/officeDocument/2006/relationships/image" Target="../media/image5.png"/><Relationship Id="rId1" Type="http://schemas.openxmlformats.org/officeDocument/2006/relationships/slideLayout" Target="../slideLayouts/slideLayout52.xml"/><Relationship Id="rId2" Type="http://schemas.openxmlformats.org/officeDocument/2006/relationships/slideLayout" Target="../slideLayouts/slideLayout53.xml"/><Relationship Id="rId3" Type="http://schemas.openxmlformats.org/officeDocument/2006/relationships/slideLayout" Target="../slideLayouts/slideLayout54.xml"/><Relationship Id="rId4" Type="http://schemas.openxmlformats.org/officeDocument/2006/relationships/slideLayout" Target="../slideLayouts/slideLayout55.xml"/><Relationship Id="rId5" Type="http://schemas.openxmlformats.org/officeDocument/2006/relationships/slideLayout" Target="../slideLayouts/slideLayout56.xml"/><Relationship Id="rId6" Type="http://schemas.openxmlformats.org/officeDocument/2006/relationships/slideLayout" Target="../slideLayouts/slideLayout57.xml"/><Relationship Id="rId7" Type="http://schemas.openxmlformats.org/officeDocument/2006/relationships/slideLayout" Target="../slideLayouts/slideLayout58.xml"/><Relationship Id="rId8" Type="http://schemas.openxmlformats.org/officeDocument/2006/relationships/slideLayout" Target="../slideLayouts/slideLayout59.xml"/><Relationship Id="rId9" Type="http://schemas.openxmlformats.org/officeDocument/2006/relationships/slideLayout" Target="../slideLayouts/slideLayout60.xml"/><Relationship Id="rId10"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3.xml"/><Relationship Id="rId12" Type="http://schemas.openxmlformats.org/officeDocument/2006/relationships/theme" Target="../theme/theme6.xml"/><Relationship Id="rId1" Type="http://schemas.openxmlformats.org/officeDocument/2006/relationships/slideLayout" Target="../slideLayouts/slideLayout63.xml"/><Relationship Id="rId2" Type="http://schemas.openxmlformats.org/officeDocument/2006/relationships/slideLayout" Target="../slideLayouts/slideLayout64.xml"/><Relationship Id="rId3" Type="http://schemas.openxmlformats.org/officeDocument/2006/relationships/slideLayout" Target="../slideLayouts/slideLayout65.xml"/><Relationship Id="rId4" Type="http://schemas.openxmlformats.org/officeDocument/2006/relationships/slideLayout" Target="../slideLayouts/slideLayout66.xml"/><Relationship Id="rId5" Type="http://schemas.openxmlformats.org/officeDocument/2006/relationships/slideLayout" Target="../slideLayouts/slideLayout67.xml"/><Relationship Id="rId6" Type="http://schemas.openxmlformats.org/officeDocument/2006/relationships/slideLayout" Target="../slideLayouts/slideLayout68.xml"/><Relationship Id="rId7" Type="http://schemas.openxmlformats.org/officeDocument/2006/relationships/slideLayout" Target="../slideLayouts/slideLayout69.xml"/><Relationship Id="rId8" Type="http://schemas.openxmlformats.org/officeDocument/2006/relationships/slideLayout" Target="../slideLayouts/slideLayout70.xml"/><Relationship Id="rId9" Type="http://schemas.openxmlformats.org/officeDocument/2006/relationships/slideLayout" Target="../slideLayouts/slideLayout71.xml"/><Relationship Id="rId10"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4.xml"/><Relationship Id="rId12" Type="http://schemas.openxmlformats.org/officeDocument/2006/relationships/slideLayout" Target="../slideLayouts/slideLayout85.xml"/><Relationship Id="rId13" Type="http://schemas.openxmlformats.org/officeDocument/2006/relationships/slideLayout" Target="../slideLayouts/slideLayout86.xml"/><Relationship Id="rId14" Type="http://schemas.openxmlformats.org/officeDocument/2006/relationships/theme" Target="../theme/theme7.xml"/><Relationship Id="rId15" Type="http://schemas.openxmlformats.org/officeDocument/2006/relationships/image" Target="../media/image7.jpeg"/><Relationship Id="rId1" Type="http://schemas.openxmlformats.org/officeDocument/2006/relationships/slideLayout" Target="../slideLayouts/slideLayout74.xml"/><Relationship Id="rId2" Type="http://schemas.openxmlformats.org/officeDocument/2006/relationships/slideLayout" Target="../slideLayouts/slideLayout75.xml"/><Relationship Id="rId3" Type="http://schemas.openxmlformats.org/officeDocument/2006/relationships/slideLayout" Target="../slideLayouts/slideLayout76.xml"/><Relationship Id="rId4" Type="http://schemas.openxmlformats.org/officeDocument/2006/relationships/slideLayout" Target="../slideLayouts/slideLayout77.xml"/><Relationship Id="rId5" Type="http://schemas.openxmlformats.org/officeDocument/2006/relationships/slideLayout" Target="../slideLayouts/slideLayout78.xml"/><Relationship Id="rId6" Type="http://schemas.openxmlformats.org/officeDocument/2006/relationships/slideLayout" Target="../slideLayouts/slideLayout79.xml"/><Relationship Id="rId7" Type="http://schemas.openxmlformats.org/officeDocument/2006/relationships/slideLayout" Target="../slideLayouts/slideLayout80.xml"/><Relationship Id="rId8" Type="http://schemas.openxmlformats.org/officeDocument/2006/relationships/slideLayout" Target="../slideLayouts/slideLayout81.xml"/><Relationship Id="rId9" Type="http://schemas.openxmlformats.org/officeDocument/2006/relationships/slideLayout" Target="../slideLayouts/slideLayout82.xml"/><Relationship Id="rId10"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97.xml"/><Relationship Id="rId12" Type="http://schemas.openxmlformats.org/officeDocument/2006/relationships/theme" Target="../theme/theme8.xml"/><Relationship Id="rId1" Type="http://schemas.openxmlformats.org/officeDocument/2006/relationships/slideLayout" Target="../slideLayouts/slideLayout87.xml"/><Relationship Id="rId2" Type="http://schemas.openxmlformats.org/officeDocument/2006/relationships/slideLayout" Target="../slideLayouts/slideLayout88.xml"/><Relationship Id="rId3" Type="http://schemas.openxmlformats.org/officeDocument/2006/relationships/slideLayout" Target="../slideLayouts/slideLayout89.xml"/><Relationship Id="rId4" Type="http://schemas.openxmlformats.org/officeDocument/2006/relationships/slideLayout" Target="../slideLayouts/slideLayout90.xml"/><Relationship Id="rId5" Type="http://schemas.openxmlformats.org/officeDocument/2006/relationships/slideLayout" Target="../slideLayouts/slideLayout91.xml"/><Relationship Id="rId6" Type="http://schemas.openxmlformats.org/officeDocument/2006/relationships/slideLayout" Target="../slideLayouts/slideLayout92.xml"/><Relationship Id="rId7" Type="http://schemas.openxmlformats.org/officeDocument/2006/relationships/slideLayout" Target="../slideLayouts/slideLayout93.xml"/><Relationship Id="rId8" Type="http://schemas.openxmlformats.org/officeDocument/2006/relationships/slideLayout" Target="../slideLayouts/slideLayout94.xml"/><Relationship Id="rId9" Type="http://schemas.openxmlformats.org/officeDocument/2006/relationships/slideLayout" Target="../slideLayouts/slideLayout95.xml"/><Relationship Id="rId10" Type="http://schemas.openxmlformats.org/officeDocument/2006/relationships/slideLayout" Target="../slideLayouts/slideLayout9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00.xml"/><Relationship Id="rId4" Type="http://schemas.openxmlformats.org/officeDocument/2006/relationships/slideLayout" Target="../slideLayouts/slideLayout101.xml"/><Relationship Id="rId5" Type="http://schemas.openxmlformats.org/officeDocument/2006/relationships/slideLayout" Target="../slideLayouts/slideLayout102.xml"/><Relationship Id="rId6" Type="http://schemas.openxmlformats.org/officeDocument/2006/relationships/slideLayout" Target="../slideLayouts/slideLayout103.xml"/><Relationship Id="rId7" Type="http://schemas.openxmlformats.org/officeDocument/2006/relationships/theme" Target="../theme/theme9.xml"/><Relationship Id="rId8" Type="http://schemas.openxmlformats.org/officeDocument/2006/relationships/image" Target="../media/image9.jpeg"/><Relationship Id="rId9" Type="http://schemas.openxmlformats.org/officeDocument/2006/relationships/image" Target="../media/image10.png"/><Relationship Id="rId1" Type="http://schemas.openxmlformats.org/officeDocument/2006/relationships/slideLayout" Target="../slideLayouts/slideLayout98.xml"/><Relationship Id="rId2"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a:defRPr/>
            </a:pPr>
            <a:fld id="{F339205A-DFE8-7643-8E8C-F13E09850D34}" type="datetime1">
              <a:rPr lang="en-US"/>
              <a:pPr>
                <a:defRPr/>
              </a:pPr>
              <a:t>7/24/13</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ＭＳ Ｐゴシック" charset="-128"/>
                <a:cs typeface="ＭＳ Ｐゴシック" charset="-128"/>
              </a:defRPr>
            </a:lvl1pPr>
          </a:lstStyle>
          <a:p>
            <a:pPr>
              <a:defRPr/>
            </a:pPr>
            <a:r>
              <a:rPr lang="en-US"/>
              <a:t>MH2010 | K. Patrick</a:t>
            </a: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799CCDB3-9BB0-E648-A636-C5C3C283DB7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8965" r:id="rId1"/>
    <p:sldLayoutId id="2147488966" r:id="rId2"/>
    <p:sldLayoutId id="2147488967" r:id="rId3"/>
    <p:sldLayoutId id="2147488968" r:id="rId4"/>
    <p:sldLayoutId id="2147488969" r:id="rId5"/>
    <p:sldLayoutId id="2147488970" r:id="rId6"/>
    <p:sldLayoutId id="2147489008" r:id="rId7"/>
    <p:sldLayoutId id="2147488971" r:id="rId8"/>
    <p:sldLayoutId id="2147488972" r:id="rId9"/>
    <p:sldLayoutId id="2147488973" r:id="rId10"/>
    <p:sldLayoutId id="2147488974" r:id="rId11"/>
    <p:sldLayoutId id="2147488975" r:id="rId12"/>
  </p:sldLayoutIdLst>
  <p:hf hdr="0" dt="0"/>
  <p:txStyles>
    <p:titleStyle>
      <a:lvl1pPr algn="ctr"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112"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112"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530" name="Picture 6" descr="Page_compressed.png"/>
          <p:cNvPicPr>
            <a:picLocks noChangeAspect="1"/>
          </p:cNvPicPr>
          <p:nvPr userDrawn="1"/>
        </p:nvPicPr>
        <p:blipFill>
          <a:blip r:embed="rId12"/>
          <a:srcRect/>
          <a:stretch>
            <a:fillRect/>
          </a:stretch>
        </p:blipFill>
        <p:spPr bwMode="auto">
          <a:xfrm>
            <a:off x="0" y="6"/>
            <a:ext cx="9144000" cy="1298575"/>
          </a:xfrm>
          <a:prstGeom prst="rect">
            <a:avLst/>
          </a:prstGeom>
          <a:noFill/>
          <a:ln w="9525">
            <a:noFill/>
            <a:miter lim="800000"/>
            <a:headEnd/>
            <a:tailEnd/>
          </a:ln>
        </p:spPr>
      </p:pic>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22532" name="Text Placeholder 2"/>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2533" name="Picture 10"/>
          <p:cNvPicPr>
            <a:picLocks noChangeAspect="1"/>
          </p:cNvPicPr>
          <p:nvPr userDrawn="1"/>
        </p:nvPicPr>
        <p:blipFill>
          <a:blip r:embed="rId13"/>
          <a:srcRect/>
          <a:stretch>
            <a:fillRect/>
          </a:stretch>
        </p:blipFill>
        <p:spPr bwMode="auto">
          <a:xfrm>
            <a:off x="7735888" y="6124576"/>
            <a:ext cx="1003300" cy="466725"/>
          </a:xfrm>
          <a:prstGeom prst="rect">
            <a:avLst/>
          </a:prstGeom>
          <a:noFill/>
          <a:ln w="9525">
            <a:noFill/>
            <a:miter lim="800000"/>
            <a:headEnd/>
            <a:tailEnd/>
          </a:ln>
        </p:spPr>
      </p:pic>
      <p:pic>
        <p:nvPicPr>
          <p:cNvPr id="22534" name="Picture 11"/>
          <p:cNvPicPr>
            <a:picLocks noChangeAspect="1"/>
          </p:cNvPicPr>
          <p:nvPr userDrawn="1"/>
        </p:nvPicPr>
        <p:blipFill>
          <a:blip r:embed="rId14"/>
          <a:srcRect/>
          <a:stretch>
            <a:fillRect/>
          </a:stretch>
        </p:blipFill>
        <p:spPr bwMode="auto">
          <a:xfrm>
            <a:off x="415925" y="6243642"/>
            <a:ext cx="1004888" cy="347663"/>
          </a:xfrm>
          <a:prstGeom prst="rect">
            <a:avLst/>
          </a:prstGeom>
          <a:noFill/>
          <a:ln w="9525">
            <a:noFill/>
            <a:miter lim="800000"/>
            <a:headEnd/>
            <a:tailEnd/>
          </a:ln>
        </p:spPr>
      </p:pic>
    </p:spTree>
    <p:extLst>
      <p:ext uri="{BB962C8B-B14F-4D97-AF65-F5344CB8AC3E}">
        <p14:creationId xmlns:p14="http://schemas.microsoft.com/office/powerpoint/2010/main" val="3125279746"/>
      </p:ext>
    </p:extLst>
  </p:cSld>
  <p:clrMap bg1="lt1" tx1="dk1" bg2="lt2" tx2="dk2" accent1="accent1" accent2="accent2" accent3="accent3" accent4="accent4" accent5="accent5" accent6="accent6" hlink="hlink" folHlink="folHlink"/>
  <p:sldLayoutIdLst>
    <p:sldLayoutId id="2147489591" r:id="rId1"/>
    <p:sldLayoutId id="2147489592" r:id="rId2"/>
    <p:sldLayoutId id="2147489593" r:id="rId3"/>
    <p:sldLayoutId id="2147489594" r:id="rId4"/>
    <p:sldLayoutId id="2147489595" r:id="rId5"/>
    <p:sldLayoutId id="2147489596" r:id="rId6"/>
    <p:sldLayoutId id="2147489597" r:id="rId7"/>
    <p:sldLayoutId id="2147489598" r:id="rId8"/>
    <p:sldLayoutId id="2147489599" r:id="rId9"/>
    <p:sldLayoutId id="2147489600" r:id="rId10"/>
  </p:sldLayoutIdLst>
  <p:timing>
    <p:tnLst>
      <p:par>
        <p:cTn xmlns:p14="http://schemas.microsoft.com/office/powerpoint/2010/main" id="1" dur="indefinite" restart="never" nodeType="tmRoot"/>
      </p:par>
    </p:tnLst>
  </p:timing>
  <p:txStyles>
    <p:titleStyle>
      <a:lvl1pPr algn="l" defTabSz="457200" rtl="0" eaLnBrk="0" fontAlgn="base" hangingPunct="0">
        <a:spcBef>
          <a:spcPct val="0"/>
        </a:spcBef>
        <a:spcAft>
          <a:spcPct val="0"/>
        </a:spcAft>
        <a:defRPr lang="en-US" sz="3200" kern="1200" cap="all">
          <a:solidFill>
            <a:srgbClr val="FFFFFF"/>
          </a:solidFill>
          <a:latin typeface="+mj-lt"/>
          <a:ea typeface="+mj-ea"/>
          <a:cs typeface="+mj-cs"/>
        </a:defRPr>
      </a:lvl1pPr>
      <a:lvl2pPr algn="l" defTabSz="457200" rtl="0" eaLnBrk="0" fontAlgn="base" hangingPunct="0">
        <a:spcBef>
          <a:spcPct val="0"/>
        </a:spcBef>
        <a:spcAft>
          <a:spcPct val="0"/>
        </a:spcAft>
        <a:defRPr sz="3200">
          <a:solidFill>
            <a:srgbClr val="FFFFFF"/>
          </a:solidFill>
          <a:latin typeface="Calibri" pitchFamily="34" charset="0"/>
        </a:defRPr>
      </a:lvl2pPr>
      <a:lvl3pPr algn="l" defTabSz="457200" rtl="0" eaLnBrk="0" fontAlgn="base" hangingPunct="0">
        <a:spcBef>
          <a:spcPct val="0"/>
        </a:spcBef>
        <a:spcAft>
          <a:spcPct val="0"/>
        </a:spcAft>
        <a:defRPr sz="3200">
          <a:solidFill>
            <a:srgbClr val="FFFFFF"/>
          </a:solidFill>
          <a:latin typeface="Calibri" pitchFamily="34" charset="0"/>
        </a:defRPr>
      </a:lvl3pPr>
      <a:lvl4pPr algn="l" defTabSz="457200" rtl="0" eaLnBrk="0" fontAlgn="base" hangingPunct="0">
        <a:spcBef>
          <a:spcPct val="0"/>
        </a:spcBef>
        <a:spcAft>
          <a:spcPct val="0"/>
        </a:spcAft>
        <a:defRPr sz="3200">
          <a:solidFill>
            <a:srgbClr val="FFFFFF"/>
          </a:solidFill>
          <a:latin typeface="Calibri" pitchFamily="34" charset="0"/>
        </a:defRPr>
      </a:lvl4pPr>
      <a:lvl5pPr algn="l" defTabSz="457200" rtl="0" eaLnBrk="0" fontAlgn="base" hangingPunct="0">
        <a:spcBef>
          <a:spcPct val="0"/>
        </a:spcBef>
        <a:spcAft>
          <a:spcPct val="0"/>
        </a:spcAft>
        <a:defRPr sz="3200">
          <a:solidFill>
            <a:srgbClr val="FFFFFF"/>
          </a:solidFill>
          <a:latin typeface="Calibri" pitchFamily="34" charset="0"/>
        </a:defRPr>
      </a:lvl5pPr>
      <a:lvl6pPr marL="457200" algn="l" defTabSz="457200" rtl="0" fontAlgn="base">
        <a:spcBef>
          <a:spcPct val="0"/>
        </a:spcBef>
        <a:spcAft>
          <a:spcPct val="0"/>
        </a:spcAft>
        <a:defRPr sz="3200">
          <a:solidFill>
            <a:srgbClr val="FFFFFF"/>
          </a:solidFill>
          <a:latin typeface="Calibri" pitchFamily="34" charset="0"/>
        </a:defRPr>
      </a:lvl6pPr>
      <a:lvl7pPr marL="914400" algn="l" defTabSz="457200" rtl="0" fontAlgn="base">
        <a:spcBef>
          <a:spcPct val="0"/>
        </a:spcBef>
        <a:spcAft>
          <a:spcPct val="0"/>
        </a:spcAft>
        <a:defRPr sz="3200">
          <a:solidFill>
            <a:srgbClr val="FFFFFF"/>
          </a:solidFill>
          <a:latin typeface="Calibri" pitchFamily="34" charset="0"/>
        </a:defRPr>
      </a:lvl7pPr>
      <a:lvl8pPr marL="1371600" algn="l" defTabSz="457200" rtl="0" fontAlgn="base">
        <a:spcBef>
          <a:spcPct val="0"/>
        </a:spcBef>
        <a:spcAft>
          <a:spcPct val="0"/>
        </a:spcAft>
        <a:defRPr sz="3200">
          <a:solidFill>
            <a:srgbClr val="FFFFFF"/>
          </a:solidFill>
          <a:latin typeface="Calibri" pitchFamily="34" charset="0"/>
        </a:defRPr>
      </a:lvl8pPr>
      <a:lvl9pPr marL="1828800" algn="l" defTabSz="457200" rtl="0" fontAlgn="base">
        <a:spcBef>
          <a:spcPct val="0"/>
        </a:spcBef>
        <a:spcAft>
          <a:spcPct val="0"/>
        </a:spcAft>
        <a:defRPr sz="3200">
          <a:solidFill>
            <a:srgbClr val="FFFFFF"/>
          </a:solidFill>
          <a:latin typeface="Calibri" pitchFamily="34" charset="0"/>
        </a:defRPr>
      </a:lvl9pPr>
    </p:titleStyle>
    <p:bodyStyle>
      <a:lvl1pPr marL="342900" indent="-342900" algn="l" defTabSz="457200" rtl="0" eaLnBrk="0" fontAlgn="base" hangingPunct="0">
        <a:spcBef>
          <a:spcPct val="20000"/>
        </a:spcBef>
        <a:spcAft>
          <a:spcPct val="0"/>
        </a:spcAft>
        <a:buClr>
          <a:srgbClr val="7F7F7F"/>
        </a:buClr>
        <a:buFont typeface="Arial" charset="0"/>
        <a:buChar char="•"/>
        <a:defRPr sz="28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Clr>
          <a:srgbClr val="7F7F7F"/>
        </a:buClr>
        <a:buFont typeface="Arial" charset="0"/>
        <a:buChar char="–"/>
        <a:defRPr sz="24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Clr>
          <a:srgbClr val="7F7F7F"/>
        </a:buClr>
        <a:buFont typeface="Arial" charset="0"/>
        <a:buChar char="•"/>
        <a:defRPr sz="20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Clr>
          <a:srgbClr val="7F7F7F"/>
        </a:buClr>
        <a:buFont typeface="Arial" charset="0"/>
        <a:buChar char="–"/>
        <a:defRPr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Clr>
          <a:srgbClr val="7F7F7F"/>
        </a:buClr>
        <a:buFont typeface="Arial" charset="0"/>
        <a:buChar char="»"/>
        <a:defRPr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425919" y="38100"/>
            <a:ext cx="8239125" cy="96012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endParaRPr lang="en-US" dirty="0" smtClean="0"/>
          </a:p>
        </p:txBody>
      </p:sp>
      <p:sp>
        <p:nvSpPr>
          <p:cNvPr id="1029" name="Text Placeholder 12"/>
          <p:cNvSpPr>
            <a:spLocks noGrp="1"/>
          </p:cNvSpPr>
          <p:nvPr>
            <p:ph type="body" idx="1"/>
          </p:nvPr>
        </p:nvSpPr>
        <p:spPr bwMode="auto">
          <a:xfrm>
            <a:off x="447691" y="1310653"/>
            <a:ext cx="8239125" cy="98488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Box 3"/>
          <p:cNvSpPr txBox="1"/>
          <p:nvPr/>
        </p:nvSpPr>
        <p:spPr bwMode="black">
          <a:xfrm>
            <a:off x="5350331" y="6434985"/>
            <a:ext cx="2743200" cy="153888"/>
          </a:xfrm>
          <a:prstGeom prst="rect">
            <a:avLst/>
          </a:prstGeom>
          <a:noFill/>
        </p:spPr>
        <p:txBody>
          <a:bodyPr lIns="0" tIns="0" rIns="0" bIns="0">
            <a:prstTxWarp prst="textNoShape">
              <a:avLst/>
            </a:prstTxWarp>
            <a:spAutoFit/>
          </a:bodyPr>
          <a:lstStyle/>
          <a:p>
            <a:pPr algn="r"/>
            <a:r>
              <a:rPr lang="en-US" sz="1000" dirty="0" smtClean="0">
                <a:solidFill>
                  <a:srgbClr val="AAAAAA"/>
                </a:solidFill>
                <a:latin typeface="Museo Sans For Dell" pitchFamily="2" charset="0"/>
                <a:ea typeface="+mn-ea"/>
                <a:cs typeface="+mn-cs"/>
              </a:rPr>
              <a:t>Dell HPC</a:t>
            </a:r>
            <a:endParaRPr lang="en-US" sz="1000" dirty="0">
              <a:solidFill>
                <a:srgbClr val="AAAAAA"/>
              </a:solidFill>
              <a:latin typeface="Museo Sans For Dell" pitchFamily="2" charset="0"/>
              <a:ea typeface="+mn-ea"/>
              <a:cs typeface="+mn-cs"/>
            </a:endParaRPr>
          </a:p>
        </p:txBody>
      </p:sp>
    </p:spTree>
    <p:extLst>
      <p:ext uri="{BB962C8B-B14F-4D97-AF65-F5344CB8AC3E}">
        <p14:creationId xmlns:p14="http://schemas.microsoft.com/office/powerpoint/2010/main" val="3933511941"/>
      </p:ext>
    </p:extLst>
  </p:cSld>
  <p:clrMap bg1="dk2" tx1="lt1" bg2="dk1" tx2="lt2" accent1="accent1" accent2="accent2" accent3="accent3" accent4="accent4" accent5="accent5" accent6="accent6" hlink="hlink" folHlink="folHlink"/>
  <p:sldLayoutIdLst>
    <p:sldLayoutId id="2147489602" r:id="rId1"/>
    <p:sldLayoutId id="2147489603" r:id="rId2"/>
    <p:sldLayoutId id="2147489604" r:id="rId3"/>
    <p:sldLayoutId id="2147489605" r:id="rId4"/>
    <p:sldLayoutId id="2147489606" r:id="rId5"/>
    <p:sldLayoutId id="2147489607" r:id="rId6"/>
    <p:sldLayoutId id="2147489608" r:id="rId7"/>
    <p:sldLayoutId id="2147489609" r:id="rId8"/>
    <p:sldLayoutId id="2147489610" r:id="rId9"/>
    <p:sldLayoutId id="2147489611" r:id="rId10"/>
    <p:sldLayoutId id="2147489612" r:id="rId11"/>
    <p:sldLayoutId id="2147489613" r:id="rId12"/>
    <p:sldLayoutId id="2147489614" r:id="rId13"/>
    <p:sldLayoutId id="2147489615" r:id="rId14"/>
    <p:sldLayoutId id="2147489616" r:id="rId15"/>
  </p:sldLayoutIdLst>
  <p:transition xmlns:p14="http://schemas.microsoft.com/office/powerpoint/2010/main" spd="med">
    <p:wipe dir="r"/>
  </p:transition>
  <p:timing>
    <p:tnLst>
      <p:par>
        <p:cTn xmlns:p14="http://schemas.microsoft.com/office/powerpoint/2010/main" id="1" dur="indefinite" restart="never" nodeType="tmRoot"/>
      </p:par>
    </p:tnLst>
  </p:timing>
  <p:hf hdr="0" dt="0"/>
  <p:txStyles>
    <p:titleStyle>
      <a:lvl1pPr algn="l" rtl="0" eaLnBrk="1" fontAlgn="base" hangingPunct="1">
        <a:lnSpc>
          <a:spcPct val="90000"/>
        </a:lnSpc>
        <a:spcBef>
          <a:spcPct val="0"/>
        </a:spcBef>
        <a:spcAft>
          <a:spcPct val="0"/>
        </a:spcAft>
        <a:defRPr sz="3000" b="0" cap="none" baseline="0">
          <a:solidFill>
            <a:schemeClr val="bg1"/>
          </a:solidFill>
          <a:latin typeface="Museo For Dell" pitchFamily="2" charset="0"/>
          <a:ea typeface="Museo For Dell"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90000"/>
        </a:lnSpc>
        <a:spcBef>
          <a:spcPts val="2000"/>
        </a:spcBef>
        <a:spcAft>
          <a:spcPct val="0"/>
        </a:spcAft>
        <a:buClr>
          <a:schemeClr val="bg1"/>
        </a:buClr>
        <a:buFont typeface="Arial" pitchFamily="34" charset="0"/>
        <a:buChar char="•"/>
        <a:defRPr sz="2200">
          <a:solidFill>
            <a:schemeClr val="bg2"/>
          </a:solidFill>
          <a:latin typeface="Museo Sans For Dell" pitchFamily="2" charset="0"/>
          <a:ea typeface="Museo Sans For Dell" pitchFamily="2" charset="0"/>
          <a:cs typeface="+mn-cs"/>
        </a:defRPr>
      </a:lvl1pPr>
      <a:lvl2pPr marL="574675" indent="-223838" algn="l" rtl="0" eaLnBrk="1" fontAlgn="base" hangingPunct="1">
        <a:lnSpc>
          <a:spcPct val="90000"/>
        </a:lnSpc>
        <a:spcBef>
          <a:spcPts val="800"/>
        </a:spcBef>
        <a:spcAft>
          <a:spcPct val="0"/>
        </a:spcAft>
        <a:buClr>
          <a:schemeClr val="bg1"/>
        </a:buClr>
        <a:buFont typeface="Museo Sans For Dell" pitchFamily="2" charset="0"/>
        <a:buChar char="–"/>
        <a:defRPr sz="1800" baseline="0">
          <a:solidFill>
            <a:schemeClr val="bg2"/>
          </a:solidFill>
          <a:latin typeface="Museo Sans For Dell" pitchFamily="2" charset="0"/>
          <a:ea typeface="Museo Sans For Dell" pitchFamily="2" charset="0"/>
        </a:defRPr>
      </a:lvl2pPr>
      <a:lvl3pPr marL="909638" indent="-220663" algn="l" rtl="0" eaLnBrk="1" fontAlgn="base" hangingPunct="1">
        <a:lnSpc>
          <a:spcPct val="90000"/>
        </a:lnSpc>
        <a:spcBef>
          <a:spcPts val="800"/>
        </a:spcBef>
        <a:spcAft>
          <a:spcPct val="0"/>
        </a:spcAft>
        <a:buClr>
          <a:schemeClr val="bg1"/>
        </a:buClr>
        <a:buFont typeface="Museo Sans For Dell" pitchFamily="2" charset="0"/>
        <a:buChar char="›"/>
        <a:defRPr sz="160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425921" y="38100"/>
            <a:ext cx="8239125" cy="96012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endParaRPr lang="en-US" dirty="0" smtClean="0"/>
          </a:p>
        </p:txBody>
      </p:sp>
      <p:sp>
        <p:nvSpPr>
          <p:cNvPr id="1029" name="Text Placeholder 12"/>
          <p:cNvSpPr>
            <a:spLocks noGrp="1"/>
          </p:cNvSpPr>
          <p:nvPr>
            <p:ph type="body" idx="1"/>
          </p:nvPr>
        </p:nvSpPr>
        <p:spPr bwMode="auto">
          <a:xfrm>
            <a:off x="447693" y="1310654"/>
            <a:ext cx="8239125" cy="98488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Box 3"/>
          <p:cNvSpPr txBox="1"/>
          <p:nvPr/>
        </p:nvSpPr>
        <p:spPr bwMode="black">
          <a:xfrm>
            <a:off x="5350331" y="6434985"/>
            <a:ext cx="2743200" cy="153888"/>
          </a:xfrm>
          <a:prstGeom prst="rect">
            <a:avLst/>
          </a:prstGeom>
          <a:noFill/>
        </p:spPr>
        <p:txBody>
          <a:bodyPr lIns="0" tIns="0" rIns="0" bIns="0">
            <a:prstTxWarp prst="textNoShape">
              <a:avLst/>
            </a:prstTxWarp>
            <a:spAutoFit/>
          </a:bodyPr>
          <a:lstStyle/>
          <a:p>
            <a:pPr algn="r"/>
            <a:r>
              <a:rPr lang="en-US" sz="1000" dirty="0" smtClean="0">
                <a:solidFill>
                  <a:srgbClr val="AAAAAA"/>
                </a:solidFill>
                <a:latin typeface="Museo Sans For Dell" pitchFamily="2" charset="0"/>
                <a:ea typeface="+mn-ea"/>
                <a:cs typeface="+mn-cs"/>
              </a:rPr>
              <a:t>Dell HPC</a:t>
            </a:r>
            <a:endParaRPr lang="en-US" sz="1000" dirty="0">
              <a:solidFill>
                <a:srgbClr val="AAAAAA"/>
              </a:solidFill>
              <a:latin typeface="Museo Sans For Dell" pitchFamily="2" charset="0"/>
              <a:ea typeface="+mn-ea"/>
              <a:cs typeface="+mn-cs"/>
            </a:endParaRPr>
          </a:p>
        </p:txBody>
      </p:sp>
    </p:spTree>
    <p:extLst>
      <p:ext uri="{BB962C8B-B14F-4D97-AF65-F5344CB8AC3E}">
        <p14:creationId xmlns:p14="http://schemas.microsoft.com/office/powerpoint/2010/main" val="1201309342"/>
      </p:ext>
    </p:extLst>
  </p:cSld>
  <p:clrMap bg1="dk2" tx1="lt1" bg2="dk1" tx2="lt2" accent1="accent1" accent2="accent2" accent3="accent3" accent4="accent4" accent5="accent5" accent6="accent6" hlink="hlink" folHlink="folHlink"/>
  <p:sldLayoutIdLst>
    <p:sldLayoutId id="2147489618" r:id="rId1"/>
    <p:sldLayoutId id="2147489619" r:id="rId2"/>
    <p:sldLayoutId id="2147489620" r:id="rId3"/>
    <p:sldLayoutId id="2147489621" r:id="rId4"/>
    <p:sldLayoutId id="2147489622" r:id="rId5"/>
    <p:sldLayoutId id="2147489623" r:id="rId6"/>
    <p:sldLayoutId id="2147489624" r:id="rId7"/>
    <p:sldLayoutId id="2147489625" r:id="rId8"/>
    <p:sldLayoutId id="2147489626" r:id="rId9"/>
    <p:sldLayoutId id="2147489627" r:id="rId10"/>
    <p:sldLayoutId id="2147489628" r:id="rId11"/>
    <p:sldLayoutId id="2147489629" r:id="rId12"/>
    <p:sldLayoutId id="2147489630" r:id="rId13"/>
    <p:sldLayoutId id="2147489631" r:id="rId14"/>
    <p:sldLayoutId id="2147489632" r:id="rId15"/>
    <p:sldLayoutId id="2147489633" r:id="rId16"/>
    <p:sldLayoutId id="2147489634" r:id="rId17"/>
    <p:sldLayoutId id="2147489635" r:id="rId18"/>
    <p:sldLayoutId id="2147489636" r:id="rId19"/>
    <p:sldLayoutId id="2147489637" r:id="rId20"/>
  </p:sldLayoutIdLst>
  <p:transition xmlns:p14="http://schemas.microsoft.com/office/powerpoint/2010/main" spd="med">
    <p:wipe dir="r"/>
  </p:transition>
  <p:timing>
    <p:tnLst>
      <p:par>
        <p:cTn xmlns:p14="http://schemas.microsoft.com/office/powerpoint/2010/main" id="1" dur="indefinite" restart="never" nodeType="tmRoot"/>
      </p:par>
    </p:tnLst>
  </p:timing>
  <p:hf hdr="0" dt="0"/>
  <p:txStyles>
    <p:titleStyle>
      <a:lvl1pPr algn="l" rtl="0" eaLnBrk="1" fontAlgn="base" hangingPunct="1">
        <a:lnSpc>
          <a:spcPct val="90000"/>
        </a:lnSpc>
        <a:spcBef>
          <a:spcPct val="0"/>
        </a:spcBef>
        <a:spcAft>
          <a:spcPct val="0"/>
        </a:spcAft>
        <a:defRPr sz="3000" b="0" cap="none" baseline="0">
          <a:solidFill>
            <a:schemeClr val="bg1"/>
          </a:solidFill>
          <a:latin typeface="Museo For Dell" pitchFamily="2" charset="0"/>
          <a:ea typeface="Museo For Dell"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90000"/>
        </a:lnSpc>
        <a:spcBef>
          <a:spcPts val="2000"/>
        </a:spcBef>
        <a:spcAft>
          <a:spcPct val="0"/>
        </a:spcAft>
        <a:buClr>
          <a:schemeClr val="bg1"/>
        </a:buClr>
        <a:buFont typeface="Arial" pitchFamily="34" charset="0"/>
        <a:buChar char="•"/>
        <a:defRPr sz="2200">
          <a:solidFill>
            <a:schemeClr val="bg2"/>
          </a:solidFill>
          <a:latin typeface="Museo Sans For Dell" pitchFamily="2" charset="0"/>
          <a:ea typeface="Museo Sans For Dell" pitchFamily="2" charset="0"/>
          <a:cs typeface="+mn-cs"/>
        </a:defRPr>
      </a:lvl1pPr>
      <a:lvl2pPr marL="574675" indent="-223838" algn="l" rtl="0" eaLnBrk="1" fontAlgn="base" hangingPunct="1">
        <a:lnSpc>
          <a:spcPct val="90000"/>
        </a:lnSpc>
        <a:spcBef>
          <a:spcPts val="800"/>
        </a:spcBef>
        <a:spcAft>
          <a:spcPct val="0"/>
        </a:spcAft>
        <a:buClr>
          <a:schemeClr val="bg1"/>
        </a:buClr>
        <a:buFont typeface="Museo Sans For Dell" pitchFamily="2" charset="0"/>
        <a:buChar char="–"/>
        <a:defRPr sz="1800" baseline="0">
          <a:solidFill>
            <a:schemeClr val="bg2"/>
          </a:solidFill>
          <a:latin typeface="Museo Sans For Dell" pitchFamily="2" charset="0"/>
          <a:ea typeface="Museo Sans For Dell" pitchFamily="2" charset="0"/>
        </a:defRPr>
      </a:lvl2pPr>
      <a:lvl3pPr marL="909638" indent="-220663" algn="l" rtl="0" eaLnBrk="1" fontAlgn="base" hangingPunct="1">
        <a:lnSpc>
          <a:spcPct val="90000"/>
        </a:lnSpc>
        <a:spcBef>
          <a:spcPts val="800"/>
        </a:spcBef>
        <a:spcAft>
          <a:spcPct val="0"/>
        </a:spcAft>
        <a:buClr>
          <a:schemeClr val="bg1"/>
        </a:buClr>
        <a:buFont typeface="Museo Sans For Dell" pitchFamily="2" charset="0"/>
        <a:buChar char="›"/>
        <a:defRPr sz="160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TGen-PPT-bkg-Blue-3.png"/>
          <p:cNvPicPr>
            <a:picLocks noChangeAspect="1"/>
          </p:cNvPicPr>
          <p:nvPr/>
        </p:nvPicPr>
        <p:blipFill>
          <a:blip r:embed="rId14" cstate="print"/>
          <a:srcRect r="5833"/>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3745484245"/>
      </p:ext>
    </p:extLst>
  </p:cSld>
  <p:clrMap bg1="lt1" tx1="dk1" bg2="lt2" tx2="dk2" accent1="accent1" accent2="accent2" accent3="accent3" accent4="accent4" accent5="accent5" accent6="accent6" hlink="hlink" folHlink="folHlink"/>
  <p:sldLayoutIdLst>
    <p:sldLayoutId id="2147489639" r:id="rId1"/>
    <p:sldLayoutId id="2147489640" r:id="rId2"/>
    <p:sldLayoutId id="2147489641" r:id="rId3"/>
    <p:sldLayoutId id="2147489642" r:id="rId4"/>
    <p:sldLayoutId id="2147489643" r:id="rId5"/>
    <p:sldLayoutId id="2147489644" r:id="rId6"/>
    <p:sldLayoutId id="2147489645" r:id="rId7"/>
    <p:sldLayoutId id="2147489646" r:id="rId8"/>
    <p:sldLayoutId id="2147489647" r:id="rId9"/>
    <p:sldLayoutId id="2147489648" r:id="rId10"/>
    <p:sldLayoutId id="2147489649" r:id="rId11"/>
    <p:sldLayoutId id="2147489650" r:id="rId12"/>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6pPr>
      <a:lvl7pPr marL="914400"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7pPr>
      <a:lvl8pPr marL="1371600"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8pPr>
      <a:lvl9pPr marL="1828800" algn="ctr" rtl="0" eaLnBrk="1" fontAlgn="base" hangingPunct="1">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3"/>
          <p:cNvSpPr txBox="1">
            <a:spLocks/>
          </p:cNvSpPr>
          <p:nvPr userDrawn="1"/>
        </p:nvSpPr>
        <p:spPr>
          <a:xfrm>
            <a:off x="482" y="6629400"/>
            <a:ext cx="4419118" cy="221781"/>
          </a:xfrm>
          <a:prstGeom prst="rect">
            <a:avLst/>
          </a:prstGeom>
        </p:spPr>
        <p:txBody>
          <a:bodyPr/>
          <a:lstStyle>
            <a:lvl1pPr>
              <a:defRPr sz="900"/>
            </a:lvl1pPr>
          </a:lstStyle>
          <a:p>
            <a:pPr fontAlgn="auto">
              <a:spcBef>
                <a:spcPts val="0"/>
              </a:spcBef>
              <a:spcAft>
                <a:spcPts val="0"/>
              </a:spcAft>
              <a:defRPr/>
            </a:pPr>
            <a:r>
              <a:rPr lang="en-US" dirty="0" smtClean="0">
                <a:solidFill>
                  <a:prstClr val="white">
                    <a:lumMod val="50000"/>
                  </a:prstClr>
                </a:solidFill>
                <a:latin typeface="Calibri"/>
                <a:ea typeface="+mn-ea"/>
                <a:cs typeface="+mn-cs"/>
              </a:rPr>
              <a:t>DELL CONFIDENTIAL  *** DRAFT***  (Mark R. Fernandez:  v1.4.6.1, 12-June-2012)</a:t>
            </a:r>
          </a:p>
        </p:txBody>
      </p:sp>
    </p:spTree>
    <p:extLst>
      <p:ext uri="{BB962C8B-B14F-4D97-AF65-F5344CB8AC3E}">
        <p14:creationId xmlns:p14="http://schemas.microsoft.com/office/powerpoint/2010/main" val="2829163015"/>
      </p:ext>
    </p:extLst>
  </p:cSld>
  <p:clrMap bg1="lt1" tx1="dk1" bg2="lt2" tx2="dk2" accent1="accent1" accent2="accent2" accent3="accent3" accent4="accent4" accent5="accent5" accent6="accent6" hlink="hlink" folHlink="folHlink"/>
  <p:sldLayoutIdLst>
    <p:sldLayoutId id="2147489652" r:id="rId1"/>
    <p:sldLayoutId id="2147489653" r:id="rId2"/>
    <p:sldLayoutId id="2147489654" r:id="rId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425923" y="38100"/>
            <a:ext cx="8239125" cy="96012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endParaRPr lang="en-US" dirty="0" smtClean="0"/>
          </a:p>
        </p:txBody>
      </p:sp>
      <p:sp>
        <p:nvSpPr>
          <p:cNvPr id="1029" name="Text Placeholder 12"/>
          <p:cNvSpPr>
            <a:spLocks noGrp="1"/>
          </p:cNvSpPr>
          <p:nvPr>
            <p:ph type="body" idx="1"/>
          </p:nvPr>
        </p:nvSpPr>
        <p:spPr bwMode="auto">
          <a:xfrm>
            <a:off x="447695" y="1310655"/>
            <a:ext cx="8239125" cy="98488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Box 3"/>
          <p:cNvSpPr txBox="1"/>
          <p:nvPr/>
        </p:nvSpPr>
        <p:spPr bwMode="black">
          <a:xfrm>
            <a:off x="5350331" y="6434985"/>
            <a:ext cx="2743200" cy="153888"/>
          </a:xfrm>
          <a:prstGeom prst="rect">
            <a:avLst/>
          </a:prstGeom>
          <a:noFill/>
        </p:spPr>
        <p:txBody>
          <a:bodyPr lIns="0" tIns="0" rIns="0" bIns="0">
            <a:prstTxWarp prst="textNoShape">
              <a:avLst/>
            </a:prstTxWarp>
            <a:spAutoFit/>
          </a:bodyPr>
          <a:lstStyle/>
          <a:p>
            <a:pPr algn="r"/>
            <a:r>
              <a:rPr lang="en-US" sz="1000" dirty="0" smtClean="0">
                <a:solidFill>
                  <a:srgbClr val="AAAAAA"/>
                </a:solidFill>
                <a:latin typeface="Museo Sans For Dell" pitchFamily="2" charset="0"/>
                <a:ea typeface="+mn-ea"/>
                <a:cs typeface="+mn-cs"/>
              </a:rPr>
              <a:t>Dell HPC</a:t>
            </a:r>
            <a:endParaRPr lang="en-US" sz="1000" dirty="0">
              <a:solidFill>
                <a:srgbClr val="AAAAAA"/>
              </a:solidFill>
              <a:latin typeface="Museo Sans For Dell" pitchFamily="2" charset="0"/>
              <a:ea typeface="+mn-ea"/>
              <a:cs typeface="+mn-cs"/>
            </a:endParaRPr>
          </a:p>
        </p:txBody>
      </p:sp>
    </p:spTree>
    <p:extLst>
      <p:ext uri="{BB962C8B-B14F-4D97-AF65-F5344CB8AC3E}">
        <p14:creationId xmlns:p14="http://schemas.microsoft.com/office/powerpoint/2010/main" val="3568814825"/>
      </p:ext>
    </p:extLst>
  </p:cSld>
  <p:clrMap bg1="dk2" tx1="lt1" bg2="dk1" tx2="lt2" accent1="accent1" accent2="accent2" accent3="accent3" accent4="accent4" accent5="accent5" accent6="accent6" hlink="hlink" folHlink="folHlink"/>
  <p:sldLayoutIdLst>
    <p:sldLayoutId id="2147489656" r:id="rId1"/>
    <p:sldLayoutId id="2147489657" r:id="rId2"/>
    <p:sldLayoutId id="2147489658" r:id="rId3"/>
    <p:sldLayoutId id="2147489659" r:id="rId4"/>
    <p:sldLayoutId id="2147489660" r:id="rId5"/>
    <p:sldLayoutId id="2147489661" r:id="rId6"/>
    <p:sldLayoutId id="2147489662" r:id="rId7"/>
    <p:sldLayoutId id="2147489663" r:id="rId8"/>
    <p:sldLayoutId id="2147489664" r:id="rId9"/>
    <p:sldLayoutId id="2147489665" r:id="rId10"/>
    <p:sldLayoutId id="2147489666" r:id="rId11"/>
    <p:sldLayoutId id="2147489667" r:id="rId12"/>
    <p:sldLayoutId id="2147489668" r:id="rId13"/>
    <p:sldLayoutId id="2147489669" r:id="rId14"/>
    <p:sldLayoutId id="2147489670" r:id="rId15"/>
  </p:sldLayoutIdLst>
  <p:transition xmlns:p14="http://schemas.microsoft.com/office/powerpoint/2010/main" spd="med">
    <p:wipe dir="r"/>
  </p:transition>
  <p:timing>
    <p:tnLst>
      <p:par>
        <p:cTn xmlns:p14="http://schemas.microsoft.com/office/powerpoint/2010/main" id="1" dur="indefinite" restart="never" nodeType="tmRoot"/>
      </p:par>
    </p:tnLst>
  </p:timing>
  <p:hf hdr="0" dt="0"/>
  <p:txStyles>
    <p:titleStyle>
      <a:lvl1pPr algn="l" rtl="0" eaLnBrk="1" fontAlgn="base" hangingPunct="1">
        <a:lnSpc>
          <a:spcPct val="90000"/>
        </a:lnSpc>
        <a:spcBef>
          <a:spcPct val="0"/>
        </a:spcBef>
        <a:spcAft>
          <a:spcPct val="0"/>
        </a:spcAft>
        <a:defRPr sz="3000" b="0" cap="none" baseline="0">
          <a:solidFill>
            <a:schemeClr val="bg1"/>
          </a:solidFill>
          <a:latin typeface="Museo For Dell" pitchFamily="2" charset="0"/>
          <a:ea typeface="Museo For Dell"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90000"/>
        </a:lnSpc>
        <a:spcBef>
          <a:spcPts val="2000"/>
        </a:spcBef>
        <a:spcAft>
          <a:spcPct val="0"/>
        </a:spcAft>
        <a:buClr>
          <a:schemeClr val="bg1"/>
        </a:buClr>
        <a:buFont typeface="Arial" pitchFamily="34" charset="0"/>
        <a:buChar char="•"/>
        <a:defRPr sz="2200">
          <a:solidFill>
            <a:schemeClr val="bg2"/>
          </a:solidFill>
          <a:latin typeface="Museo Sans For Dell" pitchFamily="2" charset="0"/>
          <a:ea typeface="Museo Sans For Dell" pitchFamily="2" charset="0"/>
          <a:cs typeface="+mn-cs"/>
        </a:defRPr>
      </a:lvl1pPr>
      <a:lvl2pPr marL="574675" indent="-223838" algn="l" rtl="0" eaLnBrk="1" fontAlgn="base" hangingPunct="1">
        <a:lnSpc>
          <a:spcPct val="90000"/>
        </a:lnSpc>
        <a:spcBef>
          <a:spcPts val="800"/>
        </a:spcBef>
        <a:spcAft>
          <a:spcPct val="0"/>
        </a:spcAft>
        <a:buClr>
          <a:schemeClr val="bg1"/>
        </a:buClr>
        <a:buFont typeface="Museo Sans For Dell" pitchFamily="2" charset="0"/>
        <a:buChar char="–"/>
        <a:defRPr sz="1800" baseline="0">
          <a:solidFill>
            <a:schemeClr val="bg2"/>
          </a:solidFill>
          <a:latin typeface="Museo Sans For Dell" pitchFamily="2" charset="0"/>
          <a:ea typeface="Museo Sans For Dell" pitchFamily="2" charset="0"/>
        </a:defRPr>
      </a:lvl2pPr>
      <a:lvl3pPr marL="909638" indent="-220663" algn="l" rtl="0" eaLnBrk="1" fontAlgn="base" hangingPunct="1">
        <a:lnSpc>
          <a:spcPct val="90000"/>
        </a:lnSpc>
        <a:spcBef>
          <a:spcPts val="800"/>
        </a:spcBef>
        <a:spcAft>
          <a:spcPct val="0"/>
        </a:spcAft>
        <a:buClr>
          <a:schemeClr val="bg1"/>
        </a:buClr>
        <a:buFont typeface="Museo Sans For Dell" pitchFamily="2" charset="0"/>
        <a:buChar char="›"/>
        <a:defRPr sz="160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370" tIns="45687" rIns="91370" bIns="45687"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3"/>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370" tIns="45687" rIns="91370" bIns="45687"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7"/>
            <a:ext cx="2133600" cy="365125"/>
          </a:xfrm>
          <a:prstGeom prst="rect">
            <a:avLst/>
          </a:prstGeom>
        </p:spPr>
        <p:txBody>
          <a:bodyPr vert="horz" wrap="square" lIns="91370" tIns="45687" rIns="91370" bIns="45687" numCol="1" anchor="ctr" anchorCtr="0" compatLnSpc="1">
            <a:prstTxWarp prst="textNoShape">
              <a:avLst/>
            </a:prstTxWarp>
          </a:bodyPr>
          <a:lstStyle>
            <a:lvl1pPr>
              <a:defRPr sz="1200">
                <a:solidFill>
                  <a:srgbClr val="898989"/>
                </a:solidFill>
                <a:latin typeface="Calibri" charset="0"/>
              </a:defRPr>
            </a:lvl1pPr>
          </a:lstStyle>
          <a:p>
            <a:pPr>
              <a:defRPr/>
            </a:pPr>
            <a:fld id="{C7725FD6-B2E1-B74B-8FDD-03F327C71D61}" type="datetime1">
              <a:rPr lang="en-US"/>
              <a:pPr>
                <a:defRPr/>
              </a:pPr>
              <a:t>7/24/13</a:t>
            </a:fld>
            <a:endParaRPr lang="en-US"/>
          </a:p>
        </p:txBody>
      </p:sp>
      <p:sp>
        <p:nvSpPr>
          <p:cNvPr id="5" name="Footer Placeholder 4"/>
          <p:cNvSpPr>
            <a:spLocks noGrp="1"/>
          </p:cNvSpPr>
          <p:nvPr>
            <p:ph type="ftr" sz="quarter" idx="3"/>
          </p:nvPr>
        </p:nvSpPr>
        <p:spPr>
          <a:xfrm>
            <a:off x="3124200" y="6356357"/>
            <a:ext cx="2895600" cy="365125"/>
          </a:xfrm>
          <a:prstGeom prst="rect">
            <a:avLst/>
          </a:prstGeom>
        </p:spPr>
        <p:txBody>
          <a:bodyPr vert="horz" wrap="square" lIns="91370" tIns="45687" rIns="91370" bIns="45687" numCol="1" anchor="ctr" anchorCtr="0" compatLnSpc="1">
            <a:prstTxWarp prst="textNoShape">
              <a:avLst/>
            </a:prstTxWarp>
          </a:bodyPr>
          <a:lstStyle>
            <a:lvl1pPr algn="ctr">
              <a:defRPr sz="1200">
                <a:solidFill>
                  <a:srgbClr val="898989"/>
                </a:solidFill>
                <a:latin typeface="Calibri" charset="0"/>
                <a:ea typeface="ＭＳ Ｐゴシック" charset="-128"/>
                <a:cs typeface="ＭＳ Ｐゴシック" charset="-128"/>
              </a:defRPr>
            </a:lvl1pPr>
          </a:lstStyle>
          <a:p>
            <a:pPr>
              <a:defRPr/>
            </a:pPr>
            <a:r>
              <a:rPr lang="en-US"/>
              <a:t>MH2010 | K. Patrick</a:t>
            </a:r>
          </a:p>
        </p:txBody>
      </p:sp>
      <p:sp>
        <p:nvSpPr>
          <p:cNvPr id="6" name="Slide Number Placeholder 5"/>
          <p:cNvSpPr>
            <a:spLocks noGrp="1"/>
          </p:cNvSpPr>
          <p:nvPr>
            <p:ph type="sldNum" sz="quarter" idx="4"/>
          </p:nvPr>
        </p:nvSpPr>
        <p:spPr>
          <a:xfrm>
            <a:off x="6553200" y="6356357"/>
            <a:ext cx="2133600" cy="365125"/>
          </a:xfrm>
          <a:prstGeom prst="rect">
            <a:avLst/>
          </a:prstGeom>
        </p:spPr>
        <p:txBody>
          <a:bodyPr vert="horz" wrap="square" lIns="91370" tIns="45687" rIns="91370" bIns="45687" numCol="1" anchor="ctr" anchorCtr="0" compatLnSpc="1">
            <a:prstTxWarp prst="textNoShape">
              <a:avLst/>
            </a:prstTxWarp>
          </a:bodyPr>
          <a:lstStyle>
            <a:lvl1pPr algn="r">
              <a:defRPr sz="1200">
                <a:solidFill>
                  <a:srgbClr val="898989"/>
                </a:solidFill>
                <a:latin typeface="Calibri" charset="0"/>
              </a:defRPr>
            </a:lvl1pPr>
          </a:lstStyle>
          <a:p>
            <a:pPr>
              <a:defRPr/>
            </a:pPr>
            <a:fld id="{8FA6283A-1D5C-0541-BDE3-DBD890F6AAF9}" type="slidenum">
              <a:rPr lang="en-US"/>
              <a:pPr>
                <a:defRPr/>
              </a:pPr>
              <a:t>‹#›</a:t>
            </a:fld>
            <a:endParaRPr lang="en-US"/>
          </a:p>
        </p:txBody>
      </p:sp>
    </p:spTree>
    <p:extLst>
      <p:ext uri="{BB962C8B-B14F-4D97-AF65-F5344CB8AC3E}">
        <p14:creationId xmlns:p14="http://schemas.microsoft.com/office/powerpoint/2010/main" val="273406746"/>
      </p:ext>
    </p:extLst>
  </p:cSld>
  <p:clrMap bg1="lt1" tx1="dk1" bg2="lt2" tx2="dk2" accent1="accent1" accent2="accent2" accent3="accent3" accent4="accent4" accent5="accent5" accent6="accent6" hlink="hlink" folHlink="folHlink"/>
  <p:sldLayoutIdLst>
    <p:sldLayoutId id="2147489672" r:id="rId1"/>
    <p:sldLayoutId id="2147489673" r:id="rId2"/>
    <p:sldLayoutId id="2147489674" r:id="rId3"/>
    <p:sldLayoutId id="2147489675" r:id="rId4"/>
    <p:sldLayoutId id="2147489676" r:id="rId5"/>
    <p:sldLayoutId id="2147489677" r:id="rId6"/>
    <p:sldLayoutId id="2147489678" r:id="rId7"/>
    <p:sldLayoutId id="2147489679" r:id="rId8"/>
    <p:sldLayoutId id="2147489680" r:id="rId9"/>
    <p:sldLayoutId id="2147489681" r:id="rId10"/>
    <p:sldLayoutId id="2147489682" r:id="rId11"/>
    <p:sldLayoutId id="2147489683" r:id="rId12"/>
  </p:sldLayoutIdLst>
  <p:hf hdr="0" dt="0"/>
  <p:txStyles>
    <p:titleStyle>
      <a:lvl1pPr algn="ctr"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6867"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3737"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0606"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7473"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651" indent="-342651"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12" charset="-128"/>
          <a:cs typeface="ＭＳ Ｐゴシック" pitchFamily="-112" charset="-128"/>
        </a:defRPr>
      </a:lvl1pPr>
      <a:lvl2pPr marL="742411" indent="-285541"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112" charset="-128"/>
          <a:cs typeface="+mn-cs"/>
        </a:defRPr>
      </a:lvl2pPr>
      <a:lvl3pPr marL="1142173" indent="-228435"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112" charset="-128"/>
          <a:cs typeface="+mn-cs"/>
        </a:defRPr>
      </a:lvl3pPr>
      <a:lvl4pPr marL="1599040" indent="-228435"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4pPr>
      <a:lvl5pPr marL="2055908" indent="-228435"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5pPr>
      <a:lvl6pPr marL="2512776"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44"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513"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80"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737" rtl="0" eaLnBrk="1" latinLnBrk="0" hangingPunct="1">
        <a:defRPr sz="1800" kern="1200">
          <a:solidFill>
            <a:schemeClr val="tx1"/>
          </a:solidFill>
          <a:latin typeface="+mn-lt"/>
          <a:ea typeface="+mn-ea"/>
          <a:cs typeface="+mn-cs"/>
        </a:defRPr>
      </a:lvl1pPr>
      <a:lvl2pPr marL="456867" algn="l" defTabSz="913737" rtl="0" eaLnBrk="1" latinLnBrk="0" hangingPunct="1">
        <a:defRPr sz="1800" kern="1200">
          <a:solidFill>
            <a:schemeClr val="tx1"/>
          </a:solidFill>
          <a:latin typeface="+mn-lt"/>
          <a:ea typeface="+mn-ea"/>
          <a:cs typeface="+mn-cs"/>
        </a:defRPr>
      </a:lvl2pPr>
      <a:lvl3pPr marL="913737" algn="l" defTabSz="913737" rtl="0" eaLnBrk="1" latinLnBrk="0" hangingPunct="1">
        <a:defRPr sz="1800" kern="1200">
          <a:solidFill>
            <a:schemeClr val="tx1"/>
          </a:solidFill>
          <a:latin typeface="+mn-lt"/>
          <a:ea typeface="+mn-ea"/>
          <a:cs typeface="+mn-cs"/>
        </a:defRPr>
      </a:lvl3pPr>
      <a:lvl4pPr marL="1370606" algn="l" defTabSz="913737" rtl="0" eaLnBrk="1" latinLnBrk="0" hangingPunct="1">
        <a:defRPr sz="1800" kern="1200">
          <a:solidFill>
            <a:schemeClr val="tx1"/>
          </a:solidFill>
          <a:latin typeface="+mn-lt"/>
          <a:ea typeface="+mn-ea"/>
          <a:cs typeface="+mn-cs"/>
        </a:defRPr>
      </a:lvl4pPr>
      <a:lvl5pPr marL="1827473" algn="l" defTabSz="913737" rtl="0" eaLnBrk="1" latinLnBrk="0" hangingPunct="1">
        <a:defRPr sz="1800" kern="1200">
          <a:solidFill>
            <a:schemeClr val="tx1"/>
          </a:solidFill>
          <a:latin typeface="+mn-lt"/>
          <a:ea typeface="+mn-ea"/>
          <a:cs typeface="+mn-cs"/>
        </a:defRPr>
      </a:lvl5pPr>
      <a:lvl6pPr marL="2284342" algn="l" defTabSz="913737" rtl="0" eaLnBrk="1" latinLnBrk="0" hangingPunct="1">
        <a:defRPr sz="1800" kern="1200">
          <a:solidFill>
            <a:schemeClr val="tx1"/>
          </a:solidFill>
          <a:latin typeface="+mn-lt"/>
          <a:ea typeface="+mn-ea"/>
          <a:cs typeface="+mn-cs"/>
        </a:defRPr>
      </a:lvl6pPr>
      <a:lvl7pPr marL="2741210" algn="l" defTabSz="913737" rtl="0" eaLnBrk="1" latinLnBrk="0" hangingPunct="1">
        <a:defRPr sz="1800" kern="1200">
          <a:solidFill>
            <a:schemeClr val="tx1"/>
          </a:solidFill>
          <a:latin typeface="+mn-lt"/>
          <a:ea typeface="+mn-ea"/>
          <a:cs typeface="+mn-cs"/>
        </a:defRPr>
      </a:lvl7pPr>
      <a:lvl8pPr marL="3198076" algn="l" defTabSz="913737" rtl="0" eaLnBrk="1" latinLnBrk="0" hangingPunct="1">
        <a:defRPr sz="1800" kern="1200">
          <a:solidFill>
            <a:schemeClr val="tx1"/>
          </a:solidFill>
          <a:latin typeface="+mn-lt"/>
          <a:ea typeface="+mn-ea"/>
          <a:cs typeface="+mn-cs"/>
        </a:defRPr>
      </a:lvl8pPr>
      <a:lvl9pPr marL="3654946" algn="l" defTabSz="913737"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ybar"/>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l="955" r="7399"/>
          <a:stretch>
            <a:fillRect/>
          </a:stretch>
        </p:blipFill>
        <p:spPr bwMode="auto">
          <a:xfrm>
            <a:off x="0" y="854075"/>
            <a:ext cx="91440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ChangeArrowheads="1"/>
          </p:cNvSpPr>
          <p:nvPr/>
        </p:nvSpPr>
        <p:spPr bwMode="auto">
          <a:xfrm>
            <a:off x="0" y="0"/>
            <a:ext cx="9144000" cy="1136650"/>
          </a:xfrm>
          <a:prstGeom prst="rect">
            <a:avLst/>
          </a:prstGeom>
          <a:solidFill>
            <a:srgbClr val="1C84DA"/>
          </a:solidFill>
          <a:ln w="9525" algn="ctr">
            <a:noFill/>
            <a:miter lim="800000"/>
            <a:headEnd/>
            <a:tailEnd/>
          </a:ln>
          <a:effectLst/>
        </p:spPr>
        <p:txBody>
          <a:bodyPr wrap="none" lIns="100012" tIns="49212" rIns="100012" bIns="49212" anchor="ctr"/>
          <a:lstStyle/>
          <a:p>
            <a:pPr marL="369888" indent="-369888" algn="ctr" defTabSz="987425" eaLnBrk="0" hangingPunct="0">
              <a:spcBef>
                <a:spcPct val="20000"/>
              </a:spcBef>
              <a:buClr>
                <a:srgbClr val="790015"/>
              </a:buClr>
              <a:buSzPct val="100000"/>
              <a:buFontTx/>
              <a:buChar char="•"/>
              <a:defRPr/>
            </a:pPr>
            <a:endParaRPr lang="en-US" sz="2400">
              <a:solidFill>
                <a:srgbClr val="000000"/>
              </a:solidFill>
              <a:ea typeface="+mn-ea"/>
              <a:cs typeface="+mn-cs"/>
            </a:endParaRPr>
          </a:p>
        </p:txBody>
      </p:sp>
      <p:sp>
        <p:nvSpPr>
          <p:cNvPr id="1028" name="Rectangle 2"/>
          <p:cNvSpPr>
            <a:spLocks noGrp="1" noChangeArrowheads="1"/>
          </p:cNvSpPr>
          <p:nvPr>
            <p:ph type="title"/>
          </p:nvPr>
        </p:nvSpPr>
        <p:spPr bwMode="auto">
          <a:xfrm>
            <a:off x="457200" y="152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457200" y="1600200"/>
            <a:ext cx="822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0" name="Picture 12" descr="Venter Institute LogoTM process"/>
          <p:cNvPicPr>
            <a:picLocks noChangeAspect="1" noChangeArrowheads="1"/>
          </p:cNvPicPr>
          <p:nvPr/>
        </p:nvPicPr>
        <p:blipFill>
          <a:blip r:embed="rId14">
            <a:extLst>
              <a:ext uri="{28A0092B-C50C-407E-A947-70E740481C1C}">
                <a14:useLocalDpi xmlns:a14="http://schemas.microsoft.com/office/drawing/2010/main" val="0"/>
              </a:ext>
            </a:extLst>
          </a:blip>
          <a:srcRect b="27161"/>
          <a:stretch>
            <a:fillRect/>
          </a:stretch>
        </p:blipFill>
        <p:spPr bwMode="auto">
          <a:xfrm>
            <a:off x="7543800" y="6248400"/>
            <a:ext cx="1295400"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5909058"/>
      </p:ext>
    </p:extLst>
  </p:cSld>
  <p:clrMap bg1="lt1" tx1="dk1" bg2="lt2" tx2="dk2" accent1="accent1" accent2="accent2" accent3="accent3" accent4="accent4" accent5="accent5" accent6="accent6" hlink="hlink" folHlink="folHlink"/>
  <p:sldLayoutIdLst>
    <p:sldLayoutId id="2147489685" r:id="rId1"/>
    <p:sldLayoutId id="2147489686" r:id="rId2"/>
    <p:sldLayoutId id="2147489687" r:id="rId3"/>
    <p:sldLayoutId id="2147489688" r:id="rId4"/>
    <p:sldLayoutId id="2147489689" r:id="rId5"/>
    <p:sldLayoutId id="2147489690" r:id="rId6"/>
    <p:sldLayoutId id="2147489691" r:id="rId7"/>
    <p:sldLayoutId id="2147489692" r:id="rId8"/>
    <p:sldLayoutId id="2147489693" r:id="rId9"/>
    <p:sldLayoutId id="2147489694" r:id="rId10"/>
    <p:sldLayoutId id="2147489695" r:id="rId11"/>
  </p:sldLayoutIdLst>
  <p:txStyles>
    <p:titleStyle>
      <a:lvl1pPr algn="ctr" rtl="0" eaLnBrk="1" fontAlgn="base" hangingPunct="1">
        <a:spcBef>
          <a:spcPct val="0"/>
        </a:spcBef>
        <a:spcAft>
          <a:spcPct val="0"/>
        </a:spcAft>
        <a:defRPr sz="4000">
          <a:solidFill>
            <a:schemeClr val="bg1"/>
          </a:solidFill>
          <a:latin typeface="+mj-lt"/>
          <a:ea typeface="+mj-ea"/>
          <a:cs typeface="+mj-cs"/>
        </a:defRPr>
      </a:lvl1pPr>
      <a:lvl2pPr algn="ctr" rtl="0" eaLnBrk="1" fontAlgn="base" hangingPunct="1">
        <a:spcBef>
          <a:spcPct val="0"/>
        </a:spcBef>
        <a:spcAft>
          <a:spcPct val="0"/>
        </a:spcAft>
        <a:defRPr sz="4000">
          <a:solidFill>
            <a:schemeClr val="bg1"/>
          </a:solidFill>
          <a:latin typeface="Verdana" pitchFamily="34" charset="0"/>
        </a:defRPr>
      </a:lvl2pPr>
      <a:lvl3pPr algn="ctr" rtl="0" eaLnBrk="1" fontAlgn="base" hangingPunct="1">
        <a:spcBef>
          <a:spcPct val="0"/>
        </a:spcBef>
        <a:spcAft>
          <a:spcPct val="0"/>
        </a:spcAft>
        <a:defRPr sz="4000">
          <a:solidFill>
            <a:schemeClr val="bg1"/>
          </a:solidFill>
          <a:latin typeface="Verdana" pitchFamily="34" charset="0"/>
        </a:defRPr>
      </a:lvl3pPr>
      <a:lvl4pPr algn="ctr" rtl="0" eaLnBrk="1" fontAlgn="base" hangingPunct="1">
        <a:spcBef>
          <a:spcPct val="0"/>
        </a:spcBef>
        <a:spcAft>
          <a:spcPct val="0"/>
        </a:spcAft>
        <a:defRPr sz="4000">
          <a:solidFill>
            <a:schemeClr val="bg1"/>
          </a:solidFill>
          <a:latin typeface="Verdana" pitchFamily="34" charset="0"/>
        </a:defRPr>
      </a:lvl4pPr>
      <a:lvl5pPr algn="ctr" rtl="0" eaLnBrk="1" fontAlgn="base" hangingPunct="1">
        <a:spcBef>
          <a:spcPct val="0"/>
        </a:spcBef>
        <a:spcAft>
          <a:spcPct val="0"/>
        </a:spcAft>
        <a:defRPr sz="4000">
          <a:solidFill>
            <a:schemeClr val="bg1"/>
          </a:solidFill>
          <a:latin typeface="Verdana" pitchFamily="34" charset="0"/>
        </a:defRPr>
      </a:lvl5pPr>
      <a:lvl6pPr marL="457200" algn="ctr" rtl="0" eaLnBrk="1" fontAlgn="base" hangingPunct="1">
        <a:spcBef>
          <a:spcPct val="0"/>
        </a:spcBef>
        <a:spcAft>
          <a:spcPct val="0"/>
        </a:spcAft>
        <a:defRPr sz="4000">
          <a:solidFill>
            <a:schemeClr val="bg1"/>
          </a:solidFill>
          <a:latin typeface="Verdana" pitchFamily="34" charset="0"/>
        </a:defRPr>
      </a:lvl6pPr>
      <a:lvl7pPr marL="914400" algn="ctr" rtl="0" eaLnBrk="1" fontAlgn="base" hangingPunct="1">
        <a:spcBef>
          <a:spcPct val="0"/>
        </a:spcBef>
        <a:spcAft>
          <a:spcPct val="0"/>
        </a:spcAft>
        <a:defRPr sz="4000">
          <a:solidFill>
            <a:schemeClr val="bg1"/>
          </a:solidFill>
          <a:latin typeface="Verdana" pitchFamily="34" charset="0"/>
        </a:defRPr>
      </a:lvl7pPr>
      <a:lvl8pPr marL="1371600" algn="ctr" rtl="0" eaLnBrk="1" fontAlgn="base" hangingPunct="1">
        <a:spcBef>
          <a:spcPct val="0"/>
        </a:spcBef>
        <a:spcAft>
          <a:spcPct val="0"/>
        </a:spcAft>
        <a:defRPr sz="4000">
          <a:solidFill>
            <a:schemeClr val="bg1"/>
          </a:solidFill>
          <a:latin typeface="Verdana" pitchFamily="34" charset="0"/>
        </a:defRPr>
      </a:lvl8pPr>
      <a:lvl9pPr marL="1828800" algn="ctr" rtl="0" eaLnBrk="1" fontAlgn="base" hangingPunct="1">
        <a:spcBef>
          <a:spcPct val="0"/>
        </a:spcBef>
        <a:spcAft>
          <a:spcPct val="0"/>
        </a:spcAft>
        <a:defRPr sz="40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rgbClr val="1C84DA"/>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B2B2B2"/>
        </a:buClr>
        <a:buSzPct val="40000"/>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rgbClr val="B2B2B2"/>
        </a:buClr>
        <a:buSzPct val="80000"/>
        <a:buFont typeface="Arial" charset="0"/>
        <a:buChar char="–"/>
        <a:defRPr sz="2400">
          <a:solidFill>
            <a:schemeClr val="tx1"/>
          </a:solidFill>
          <a:latin typeface="+mn-lt"/>
        </a:defRPr>
      </a:lvl3pPr>
      <a:lvl4pPr marL="1600200" indent="-228600" algn="l" rtl="0" eaLnBrk="1" fontAlgn="base" hangingPunct="1">
        <a:spcBef>
          <a:spcPct val="20000"/>
        </a:spcBef>
        <a:spcAft>
          <a:spcPct val="0"/>
        </a:spcAft>
        <a:buClr>
          <a:srgbClr val="B2B2B2"/>
        </a:buClr>
        <a:buSzPct val="80000"/>
        <a:buFont typeface="Arial" charset="0"/>
        <a:buChar char="–"/>
        <a:defRPr sz="2000">
          <a:solidFill>
            <a:schemeClr val="tx1"/>
          </a:solidFill>
          <a:latin typeface="+mn-lt"/>
        </a:defRPr>
      </a:lvl4pPr>
      <a:lvl5pPr marL="2057400" indent="-228600" algn="l" rtl="0" eaLnBrk="1" fontAlgn="base" hangingPunct="1">
        <a:spcBef>
          <a:spcPct val="20000"/>
        </a:spcBef>
        <a:spcAft>
          <a:spcPct val="0"/>
        </a:spcAft>
        <a:buClr>
          <a:srgbClr val="B2B2B2"/>
        </a:buClr>
        <a:buSzPct val="60000"/>
        <a:buFont typeface="Arial" charset="0"/>
        <a:buChar char="–"/>
        <a:defRPr sz="2000">
          <a:solidFill>
            <a:schemeClr val="tx1"/>
          </a:solidFill>
          <a:latin typeface="+mn-lt"/>
        </a:defRPr>
      </a:lvl5pPr>
      <a:lvl6pPr marL="2514600" indent="-228600" algn="l" rtl="0" eaLnBrk="1" fontAlgn="base" hangingPunct="1">
        <a:spcBef>
          <a:spcPct val="20000"/>
        </a:spcBef>
        <a:spcAft>
          <a:spcPct val="0"/>
        </a:spcAft>
        <a:buClr>
          <a:srgbClr val="B2B2B2"/>
        </a:buClr>
        <a:buSzPct val="60000"/>
        <a:buFont typeface="Arial" charset="0"/>
        <a:buChar char="–"/>
        <a:defRPr sz="2000">
          <a:solidFill>
            <a:schemeClr val="tx1"/>
          </a:solidFill>
          <a:latin typeface="+mn-lt"/>
        </a:defRPr>
      </a:lvl6pPr>
      <a:lvl7pPr marL="2971800" indent="-228600" algn="l" rtl="0" eaLnBrk="1" fontAlgn="base" hangingPunct="1">
        <a:spcBef>
          <a:spcPct val="20000"/>
        </a:spcBef>
        <a:spcAft>
          <a:spcPct val="0"/>
        </a:spcAft>
        <a:buClr>
          <a:srgbClr val="B2B2B2"/>
        </a:buClr>
        <a:buSzPct val="60000"/>
        <a:buFont typeface="Arial" charset="0"/>
        <a:buChar char="–"/>
        <a:defRPr sz="2000">
          <a:solidFill>
            <a:schemeClr val="tx1"/>
          </a:solidFill>
          <a:latin typeface="+mn-lt"/>
        </a:defRPr>
      </a:lvl7pPr>
      <a:lvl8pPr marL="3429000" indent="-228600" algn="l" rtl="0" eaLnBrk="1" fontAlgn="base" hangingPunct="1">
        <a:spcBef>
          <a:spcPct val="20000"/>
        </a:spcBef>
        <a:spcAft>
          <a:spcPct val="0"/>
        </a:spcAft>
        <a:buClr>
          <a:srgbClr val="B2B2B2"/>
        </a:buClr>
        <a:buSzPct val="60000"/>
        <a:buFont typeface="Arial" charset="0"/>
        <a:buChar char="–"/>
        <a:defRPr sz="2000">
          <a:solidFill>
            <a:schemeClr val="tx1"/>
          </a:solidFill>
          <a:latin typeface="+mn-lt"/>
        </a:defRPr>
      </a:lvl8pPr>
      <a:lvl9pPr marL="3886200" indent="-228600" algn="l" rtl="0" eaLnBrk="1" fontAlgn="base" hangingPunct="1">
        <a:spcBef>
          <a:spcPct val="20000"/>
        </a:spcBef>
        <a:spcAft>
          <a:spcPct val="0"/>
        </a:spcAft>
        <a:buClr>
          <a:srgbClr val="B2B2B2"/>
        </a:buClr>
        <a:buSzPct val="60000"/>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7D817DE-6868-496C-AF0F-07DE1F15D5EC}" type="datetimeFigureOut">
              <a:rPr lang="en-US" smtClean="0">
                <a:solidFill>
                  <a:prstClr val="black">
                    <a:tint val="75000"/>
                  </a:prstClr>
                </a:solidFill>
                <a:latin typeface="Calibri"/>
                <a:ea typeface="+mn-ea"/>
                <a:cs typeface="+mn-cs"/>
              </a:rPr>
              <a:pPr fontAlgn="auto">
                <a:spcBef>
                  <a:spcPts val="0"/>
                </a:spcBef>
                <a:spcAft>
                  <a:spcPts val="0"/>
                </a:spcAft>
              </a:pPr>
              <a:t>7/24/13</a:t>
            </a:fld>
            <a:endParaRPr lang="en-US">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EFF7DF8-4EB2-46BD-B915-93824A3A6061}" type="slidenum">
              <a:rPr lang="en-US" smtClean="0">
                <a:solidFill>
                  <a:prstClr val="black">
                    <a:tint val="75000"/>
                  </a:prstClr>
                </a:solidFill>
                <a:latin typeface="Calibri"/>
                <a:ea typeface="+mn-ea"/>
                <a:cs typeface="+mn-cs"/>
              </a:rPr>
              <a:pPr fontAlgn="auto">
                <a:spcBef>
                  <a:spcPts val="0"/>
                </a:spcBef>
                <a:spcAft>
                  <a:spcPts val="0"/>
                </a:spcAft>
              </a:pPr>
              <a:t>‹#›</a:t>
            </a:fld>
            <a:endParaRPr lang="en-US">
              <a:solidFill>
                <a:prstClr val="black">
                  <a:tint val="75000"/>
                </a:prstClr>
              </a:solidFill>
              <a:latin typeface="Calibri"/>
              <a:ea typeface="+mn-ea"/>
              <a:cs typeface="+mn-cs"/>
            </a:endParaRPr>
          </a:p>
        </p:txBody>
      </p:sp>
    </p:spTree>
    <p:extLst>
      <p:ext uri="{BB962C8B-B14F-4D97-AF65-F5344CB8AC3E}">
        <p14:creationId xmlns:p14="http://schemas.microsoft.com/office/powerpoint/2010/main" val="54807504"/>
      </p:ext>
    </p:extLst>
  </p:cSld>
  <p:clrMap bg1="lt1" tx1="dk1" bg2="lt2" tx2="dk2" accent1="accent1" accent2="accent2" accent3="accent3" accent4="accent4" accent5="accent5" accent6="accent6" hlink="hlink" folHlink="folHlink"/>
  <p:sldLayoutIdLst>
    <p:sldLayoutId id="2147489697" r:id="rId1"/>
    <p:sldLayoutId id="2147489698" r:id="rId2"/>
    <p:sldLayoutId id="2147489699" r:id="rId3"/>
    <p:sldLayoutId id="2147489700" r:id="rId4"/>
    <p:sldLayoutId id="2147489701" r:id="rId5"/>
    <p:sldLayoutId id="2147489702" r:id="rId6"/>
    <p:sldLayoutId id="2147489703" r:id="rId7"/>
    <p:sldLayoutId id="2147489704" r:id="rId8"/>
    <p:sldLayoutId id="2147489705" r:id="rId9"/>
    <p:sldLayoutId id="2147489706" r:id="rId10"/>
    <p:sldLayoutId id="2147489707" r:id="rId11"/>
    <p:sldLayoutId id="214748970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4538135"/>
            <a:ext cx="9144000" cy="1985863"/>
          </a:xfrm>
          <a:prstGeom prst="rect">
            <a:avLst/>
          </a:prstGeom>
          <a:gradFill>
            <a:gsLst>
              <a:gs pos="0">
                <a:schemeClr val="bg1">
                  <a:lumMod val="75000"/>
                </a:schemeClr>
              </a:gs>
              <a:gs pos="72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sp>
        <p:nvSpPr>
          <p:cNvPr id="14" name="Rectangle 13"/>
          <p:cNvSpPr/>
          <p:nvPr userDrawn="1"/>
        </p:nvSpPr>
        <p:spPr>
          <a:xfrm>
            <a:off x="0" y="6523999"/>
            <a:ext cx="9144000" cy="356143"/>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sp>
        <p:nvSpPr>
          <p:cNvPr id="15" name="Parallelogram 14"/>
          <p:cNvSpPr/>
          <p:nvPr userDrawn="1"/>
        </p:nvSpPr>
        <p:spPr>
          <a:xfrm>
            <a:off x="8686800" y="6599647"/>
            <a:ext cx="222250" cy="188132"/>
          </a:xfrm>
          <a:prstGeom prst="parallelogram">
            <a:avLst/>
          </a:prstGeom>
          <a:solidFill>
            <a:srgbClr val="FF9C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prstClr val="white"/>
              </a:solidFill>
              <a:latin typeface="Calibri"/>
            </a:endParaRPr>
          </a:p>
        </p:txBody>
      </p:sp>
      <p:sp>
        <p:nvSpPr>
          <p:cNvPr id="16" name="Title Placeholder 1"/>
          <p:cNvSpPr>
            <a:spLocks noGrp="1"/>
          </p:cNvSpPr>
          <p:nvPr>
            <p:ph type="title"/>
          </p:nvPr>
        </p:nvSpPr>
        <p:spPr>
          <a:xfrm>
            <a:off x="457200" y="119117"/>
            <a:ext cx="8229600" cy="667123"/>
          </a:xfrm>
          <a:prstGeom prst="rect">
            <a:avLst/>
          </a:prstGeom>
        </p:spPr>
        <p:txBody>
          <a:bodyPr vert="horz" lIns="91440" tIns="45720" rIns="91440" bIns="45720" rtlCol="0" anchor="ctr">
            <a:normAutofit/>
          </a:bodyPr>
          <a:lstStyle/>
          <a:p>
            <a:endParaRPr lang="en-US" dirty="0"/>
          </a:p>
        </p:txBody>
      </p:sp>
      <p:sp>
        <p:nvSpPr>
          <p:cNvPr id="20" name="Text Placeholder 2"/>
          <p:cNvSpPr>
            <a:spLocks noGrp="1"/>
          </p:cNvSpPr>
          <p:nvPr>
            <p:ph type="body" idx="1"/>
          </p:nvPr>
        </p:nvSpPr>
        <p:spPr>
          <a:xfrm>
            <a:off x="457200" y="952491"/>
            <a:ext cx="8229600" cy="504994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Slide Number Placeholder 5"/>
          <p:cNvSpPr>
            <a:spLocks noGrp="1"/>
          </p:cNvSpPr>
          <p:nvPr>
            <p:ph type="sldNum" sz="quarter" idx="4"/>
          </p:nvPr>
        </p:nvSpPr>
        <p:spPr>
          <a:xfrm>
            <a:off x="8606325" y="6502300"/>
            <a:ext cx="382313" cy="365125"/>
          </a:xfrm>
          <a:prstGeom prst="rect">
            <a:avLst/>
          </a:prstGeom>
        </p:spPr>
        <p:txBody>
          <a:bodyPr vert="horz" lIns="91440" tIns="45720" rIns="91440" bIns="45720" rtlCol="0" anchor="ctr"/>
          <a:lstStyle>
            <a:lvl1pPr algn="ctr">
              <a:defRPr sz="800" b="0" i="0">
                <a:solidFill>
                  <a:schemeClr val="tx1"/>
                </a:solidFill>
                <a:latin typeface="Gotham-Book"/>
                <a:cs typeface="Gotham-Book"/>
              </a:defRPr>
            </a:lvl1pPr>
          </a:lstStyle>
          <a:p>
            <a:pPr defTabSz="457200" fontAlgn="auto">
              <a:spcBef>
                <a:spcPts val="0"/>
              </a:spcBef>
              <a:spcAft>
                <a:spcPts val="0"/>
              </a:spcAft>
            </a:pPr>
            <a:fld id="{9787B1CE-6C2F-2B45-8E40-B2824A85A43A}" type="slidenum">
              <a:rPr lang="en-US" smtClean="0">
                <a:solidFill>
                  <a:prstClr val="black"/>
                </a:solidFill>
                <a:ea typeface="+mn-ea"/>
              </a:rPr>
              <a:pPr defTabSz="457200" fontAlgn="auto">
                <a:spcBef>
                  <a:spcPts val="0"/>
                </a:spcBef>
                <a:spcAft>
                  <a:spcPts val="0"/>
                </a:spcAft>
              </a:pPr>
              <a:t>‹#›</a:t>
            </a:fld>
            <a:endParaRPr lang="en-US" dirty="0">
              <a:solidFill>
                <a:prstClr val="black"/>
              </a:solidFill>
              <a:ea typeface="+mn-ea"/>
            </a:endParaRPr>
          </a:p>
        </p:txBody>
      </p:sp>
      <p:sp>
        <p:nvSpPr>
          <p:cNvPr id="22" name="TextBox 21"/>
          <p:cNvSpPr txBox="1"/>
          <p:nvPr userDrawn="1"/>
        </p:nvSpPr>
        <p:spPr>
          <a:xfrm>
            <a:off x="5959642" y="6553467"/>
            <a:ext cx="2727158" cy="230832"/>
          </a:xfrm>
          <a:prstGeom prst="rect">
            <a:avLst/>
          </a:prstGeom>
          <a:noFill/>
        </p:spPr>
        <p:txBody>
          <a:bodyPr wrap="square" rtlCol="0">
            <a:spAutoFit/>
          </a:bodyPr>
          <a:lstStyle/>
          <a:p>
            <a:pPr algn="r" defTabSz="457200" fontAlgn="auto">
              <a:spcBef>
                <a:spcPts val="0"/>
              </a:spcBef>
              <a:spcAft>
                <a:spcPts val="0"/>
              </a:spcAft>
            </a:pPr>
            <a:r>
              <a:rPr lang="en-US" sz="900" dirty="0" smtClean="0">
                <a:solidFill>
                  <a:srgbClr val="FFFFFF"/>
                </a:solidFill>
                <a:latin typeface="Gotham-Light"/>
                <a:ea typeface="+mn-ea"/>
                <a:cs typeface="Gotham-Light"/>
              </a:rPr>
              <a:t>Company confidential 2013</a:t>
            </a:r>
            <a:endParaRPr lang="en-US" sz="900" dirty="0">
              <a:solidFill>
                <a:srgbClr val="FFFFFF"/>
              </a:solidFill>
              <a:latin typeface="Gotham-Light"/>
              <a:ea typeface="+mn-ea"/>
              <a:cs typeface="Gotham-Light"/>
            </a:endParaRPr>
          </a:p>
        </p:txBody>
      </p:sp>
      <p:pic>
        <p:nvPicPr>
          <p:cNvPr id="23" name="Picture 22" descr="QualcommLife_WhiteType_CMYK.png"/>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68975" y="6602972"/>
            <a:ext cx="1109966" cy="184325"/>
          </a:xfrm>
          <a:prstGeom prst="rect">
            <a:avLst/>
          </a:prstGeom>
        </p:spPr>
      </p:pic>
      <p:pic>
        <p:nvPicPr>
          <p:cNvPr id="24" name="Picture 23" descr="qclife-stripe.png"/>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714744"/>
            <a:ext cx="9144000" cy="237744"/>
          </a:xfrm>
          <a:prstGeom prst="rect">
            <a:avLst/>
          </a:prstGeom>
        </p:spPr>
      </p:pic>
    </p:spTree>
    <p:extLst>
      <p:ext uri="{BB962C8B-B14F-4D97-AF65-F5344CB8AC3E}">
        <p14:creationId xmlns:p14="http://schemas.microsoft.com/office/powerpoint/2010/main" val="866831487"/>
      </p:ext>
    </p:extLst>
  </p:cSld>
  <p:clrMap bg1="lt1" tx1="dk1" bg2="lt2" tx2="dk2" accent1="accent1" accent2="accent2" accent3="accent3" accent4="accent4" accent5="accent5" accent6="accent6" hlink="hlink" folHlink="folHlink"/>
  <p:sldLayoutIdLst>
    <p:sldLayoutId id="2147489710" r:id="rId1"/>
    <p:sldLayoutId id="2147489711" r:id="rId2"/>
    <p:sldLayoutId id="2147489712" r:id="rId3"/>
    <p:sldLayoutId id="2147489713" r:id="rId4"/>
    <p:sldLayoutId id="2147489714" r:id="rId5"/>
    <p:sldLayoutId id="2147489715" r:id="rId6"/>
    <p:sldLayoutId id="2147489716" r:id="rId7"/>
    <p:sldLayoutId id="2147489717" r:id="rId8"/>
    <p:sldLayoutId id="2147489718" r:id="rId9"/>
    <p:sldLayoutId id="2147489719" r:id="rId10"/>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2800" kern="1200">
          <a:solidFill>
            <a:srgbClr val="404040"/>
          </a:solidFill>
          <a:latin typeface="Arial"/>
          <a:ea typeface="+mj-ea"/>
          <a:cs typeface="Arial"/>
        </a:defRPr>
      </a:lvl1pPr>
    </p:titleStyle>
    <p:bodyStyle>
      <a:lvl1pPr marL="230188" indent="-230188" algn="l" defTabSz="457200" rtl="0" eaLnBrk="1" latinLnBrk="0" hangingPunct="1">
        <a:spcBef>
          <a:spcPct val="20000"/>
        </a:spcBef>
        <a:buClr>
          <a:srgbClr val="FF9C00"/>
        </a:buClr>
        <a:buFont typeface="Arial"/>
        <a:buChar char="•"/>
        <a:defRPr sz="2600" b="0" i="0" kern="1200">
          <a:solidFill>
            <a:srgbClr val="404040"/>
          </a:solidFill>
          <a:latin typeface="Arial"/>
          <a:ea typeface="+mn-ea"/>
          <a:cs typeface="Arial"/>
        </a:defRPr>
      </a:lvl1pPr>
      <a:lvl2pPr marL="742950" indent="-285750" algn="l" defTabSz="457200" rtl="0" eaLnBrk="1" latinLnBrk="0" hangingPunct="1">
        <a:spcBef>
          <a:spcPct val="20000"/>
        </a:spcBef>
        <a:buClr>
          <a:srgbClr val="404040"/>
        </a:buClr>
        <a:buFont typeface="Arial"/>
        <a:buChar char="–"/>
        <a:defRPr sz="2400" b="0" i="0" kern="1200">
          <a:solidFill>
            <a:srgbClr val="404040"/>
          </a:solidFill>
          <a:latin typeface="Arial"/>
          <a:ea typeface="+mn-ea"/>
          <a:cs typeface="Arial"/>
        </a:defRPr>
      </a:lvl2pPr>
      <a:lvl3pPr marL="1143000" indent="-228600" algn="l" defTabSz="457200" rtl="0" eaLnBrk="1" latinLnBrk="0" hangingPunct="1">
        <a:spcBef>
          <a:spcPct val="20000"/>
        </a:spcBef>
        <a:buClr>
          <a:srgbClr val="404040"/>
        </a:buClr>
        <a:buFont typeface="Arial"/>
        <a:buChar char="•"/>
        <a:defRPr sz="2000" b="0" i="0" kern="1200">
          <a:solidFill>
            <a:srgbClr val="404040"/>
          </a:solidFill>
          <a:latin typeface="Arial"/>
          <a:ea typeface="+mn-ea"/>
          <a:cs typeface="Arial"/>
        </a:defRPr>
      </a:lvl3pPr>
      <a:lvl4pPr marL="1600200" indent="-228600" algn="l" defTabSz="457200" rtl="0" eaLnBrk="1" latinLnBrk="0" hangingPunct="1">
        <a:spcBef>
          <a:spcPct val="20000"/>
        </a:spcBef>
        <a:buClr>
          <a:srgbClr val="404040"/>
        </a:buClr>
        <a:buFont typeface="Arial"/>
        <a:buChar char="–"/>
        <a:defRPr sz="1800" b="0" i="0" kern="1200">
          <a:solidFill>
            <a:srgbClr val="404040"/>
          </a:solidFill>
          <a:latin typeface="Arial"/>
          <a:ea typeface="+mn-ea"/>
          <a:cs typeface="Arial"/>
        </a:defRPr>
      </a:lvl4pPr>
      <a:lvl5pPr marL="2057400" indent="-228600" algn="l" defTabSz="457200" rtl="0" eaLnBrk="1" latinLnBrk="0" hangingPunct="1">
        <a:spcBef>
          <a:spcPct val="20000"/>
        </a:spcBef>
        <a:buClr>
          <a:srgbClr val="404040"/>
        </a:buClr>
        <a:buFont typeface="Arial"/>
        <a:buChar char="»"/>
        <a:defRPr sz="1800" b="0" i="0" kern="1200">
          <a:solidFill>
            <a:srgbClr val="404040"/>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370" tIns="45687" rIns="91370" bIns="45687"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370" tIns="45687" rIns="91370" bIns="45687"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0"/>
            <a:ext cx="2133600" cy="365125"/>
          </a:xfrm>
          <a:prstGeom prst="rect">
            <a:avLst/>
          </a:prstGeom>
        </p:spPr>
        <p:txBody>
          <a:bodyPr vert="horz" wrap="square" lIns="91370" tIns="45687" rIns="91370" bIns="45687" numCol="1" anchor="ctr" anchorCtr="0" compatLnSpc="1">
            <a:prstTxWarp prst="textNoShape">
              <a:avLst/>
            </a:prstTxWarp>
          </a:bodyPr>
          <a:lstStyle>
            <a:lvl1pPr>
              <a:defRPr sz="1200">
                <a:solidFill>
                  <a:srgbClr val="898989"/>
                </a:solidFill>
                <a:latin typeface="Calibri" charset="0"/>
              </a:defRPr>
            </a:lvl1pPr>
          </a:lstStyle>
          <a:p>
            <a:pPr>
              <a:defRPr/>
            </a:pPr>
            <a:fld id="{C7725FD6-B2E1-B74B-8FDD-03F327C71D61}" type="datetime1">
              <a:rPr lang="en-US"/>
              <a:pPr>
                <a:defRPr/>
              </a:pPr>
              <a:t>7/24/13</a:t>
            </a:fld>
            <a:endParaRPr lang="en-US"/>
          </a:p>
        </p:txBody>
      </p:sp>
      <p:sp>
        <p:nvSpPr>
          <p:cNvPr id="5" name="Footer Placeholder 4"/>
          <p:cNvSpPr>
            <a:spLocks noGrp="1"/>
          </p:cNvSpPr>
          <p:nvPr>
            <p:ph type="ftr" sz="quarter" idx="3"/>
          </p:nvPr>
        </p:nvSpPr>
        <p:spPr>
          <a:xfrm>
            <a:off x="3124200" y="6356360"/>
            <a:ext cx="2895600" cy="365125"/>
          </a:xfrm>
          <a:prstGeom prst="rect">
            <a:avLst/>
          </a:prstGeom>
        </p:spPr>
        <p:txBody>
          <a:bodyPr vert="horz" wrap="square" lIns="91370" tIns="45687" rIns="91370" bIns="45687" numCol="1" anchor="ctr" anchorCtr="0" compatLnSpc="1">
            <a:prstTxWarp prst="textNoShape">
              <a:avLst/>
            </a:prstTxWarp>
          </a:bodyPr>
          <a:lstStyle>
            <a:lvl1pPr algn="ctr">
              <a:defRPr sz="1200">
                <a:solidFill>
                  <a:srgbClr val="898989"/>
                </a:solidFill>
                <a:latin typeface="Calibri" charset="0"/>
                <a:ea typeface="ＭＳ Ｐゴシック" charset="-128"/>
                <a:cs typeface="ＭＳ Ｐゴシック" charset="-128"/>
              </a:defRPr>
            </a:lvl1pPr>
          </a:lstStyle>
          <a:p>
            <a:pPr>
              <a:defRPr/>
            </a:pPr>
            <a:r>
              <a:rPr lang="en-US"/>
              <a:t>MH2010 | K. Patrick</a:t>
            </a:r>
          </a:p>
        </p:txBody>
      </p:sp>
      <p:sp>
        <p:nvSpPr>
          <p:cNvPr id="6" name="Slide Number Placeholder 5"/>
          <p:cNvSpPr>
            <a:spLocks noGrp="1"/>
          </p:cNvSpPr>
          <p:nvPr>
            <p:ph type="sldNum" sz="quarter" idx="4"/>
          </p:nvPr>
        </p:nvSpPr>
        <p:spPr>
          <a:xfrm>
            <a:off x="6553200" y="6356360"/>
            <a:ext cx="2133600" cy="365125"/>
          </a:xfrm>
          <a:prstGeom prst="rect">
            <a:avLst/>
          </a:prstGeom>
        </p:spPr>
        <p:txBody>
          <a:bodyPr vert="horz" wrap="square" lIns="91370" tIns="45687" rIns="91370" bIns="45687" numCol="1" anchor="ctr" anchorCtr="0" compatLnSpc="1">
            <a:prstTxWarp prst="textNoShape">
              <a:avLst/>
            </a:prstTxWarp>
          </a:bodyPr>
          <a:lstStyle>
            <a:lvl1pPr algn="r">
              <a:defRPr sz="1200">
                <a:solidFill>
                  <a:srgbClr val="898989"/>
                </a:solidFill>
                <a:latin typeface="Calibri" charset="0"/>
              </a:defRPr>
            </a:lvl1pPr>
          </a:lstStyle>
          <a:p>
            <a:pPr>
              <a:defRPr/>
            </a:pPr>
            <a:fld id="{8FA6283A-1D5C-0541-BDE3-DBD890F6AAF9}" type="slidenum">
              <a:rPr lang="en-US"/>
              <a:pPr>
                <a:defRPr/>
              </a:pPr>
              <a:t>‹#›</a:t>
            </a:fld>
            <a:endParaRPr lang="en-US"/>
          </a:p>
        </p:txBody>
      </p:sp>
    </p:spTree>
    <p:extLst>
      <p:ext uri="{BB962C8B-B14F-4D97-AF65-F5344CB8AC3E}">
        <p14:creationId xmlns:p14="http://schemas.microsoft.com/office/powerpoint/2010/main" val="319522643"/>
      </p:ext>
    </p:extLst>
  </p:cSld>
  <p:clrMap bg1="lt1" tx1="dk1" bg2="lt2" tx2="dk2" accent1="accent1" accent2="accent2" accent3="accent3" accent4="accent4" accent5="accent5" accent6="accent6" hlink="hlink" folHlink="folHlink"/>
  <p:sldLayoutIdLst>
    <p:sldLayoutId id="2147489087" r:id="rId1"/>
    <p:sldLayoutId id="2147489088" r:id="rId2"/>
    <p:sldLayoutId id="2147489089" r:id="rId3"/>
    <p:sldLayoutId id="2147489090" r:id="rId4"/>
    <p:sldLayoutId id="2147489091" r:id="rId5"/>
    <p:sldLayoutId id="2147489092" r:id="rId6"/>
    <p:sldLayoutId id="2147489093" r:id="rId7"/>
    <p:sldLayoutId id="2147489094" r:id="rId8"/>
    <p:sldLayoutId id="2147489095" r:id="rId9"/>
    <p:sldLayoutId id="2147489096" r:id="rId10"/>
    <p:sldLayoutId id="2147489097" r:id="rId11"/>
    <p:sldLayoutId id="2147489098" r:id="rId12"/>
  </p:sldLayoutIdLst>
  <p:hf hdr="0" dt="0"/>
  <p:txStyles>
    <p:titleStyle>
      <a:lvl1pPr algn="ctr"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6867"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3737"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0606"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7473"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651" indent="-342651"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12" charset="-128"/>
          <a:cs typeface="ＭＳ Ｐゴシック" pitchFamily="-112" charset="-128"/>
        </a:defRPr>
      </a:lvl1pPr>
      <a:lvl2pPr marL="742411" indent="-285541"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112" charset="-128"/>
          <a:cs typeface="+mn-cs"/>
        </a:defRPr>
      </a:lvl2pPr>
      <a:lvl3pPr marL="1142173" indent="-228435"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112" charset="-128"/>
          <a:cs typeface="+mn-cs"/>
        </a:defRPr>
      </a:lvl3pPr>
      <a:lvl4pPr marL="1599040" indent="-228435"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4pPr>
      <a:lvl5pPr marL="2055908" indent="-228435"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5pPr>
      <a:lvl6pPr marL="2512776"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44"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513"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80" indent="-228435" algn="l" defTabSz="91373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737" rtl="0" eaLnBrk="1" latinLnBrk="0" hangingPunct="1">
        <a:defRPr sz="1800" kern="1200">
          <a:solidFill>
            <a:schemeClr val="tx1"/>
          </a:solidFill>
          <a:latin typeface="+mn-lt"/>
          <a:ea typeface="+mn-ea"/>
          <a:cs typeface="+mn-cs"/>
        </a:defRPr>
      </a:lvl1pPr>
      <a:lvl2pPr marL="456867" algn="l" defTabSz="913737" rtl="0" eaLnBrk="1" latinLnBrk="0" hangingPunct="1">
        <a:defRPr sz="1800" kern="1200">
          <a:solidFill>
            <a:schemeClr val="tx1"/>
          </a:solidFill>
          <a:latin typeface="+mn-lt"/>
          <a:ea typeface="+mn-ea"/>
          <a:cs typeface="+mn-cs"/>
        </a:defRPr>
      </a:lvl2pPr>
      <a:lvl3pPr marL="913737" algn="l" defTabSz="913737" rtl="0" eaLnBrk="1" latinLnBrk="0" hangingPunct="1">
        <a:defRPr sz="1800" kern="1200">
          <a:solidFill>
            <a:schemeClr val="tx1"/>
          </a:solidFill>
          <a:latin typeface="+mn-lt"/>
          <a:ea typeface="+mn-ea"/>
          <a:cs typeface="+mn-cs"/>
        </a:defRPr>
      </a:lvl3pPr>
      <a:lvl4pPr marL="1370606" algn="l" defTabSz="913737" rtl="0" eaLnBrk="1" latinLnBrk="0" hangingPunct="1">
        <a:defRPr sz="1800" kern="1200">
          <a:solidFill>
            <a:schemeClr val="tx1"/>
          </a:solidFill>
          <a:latin typeface="+mn-lt"/>
          <a:ea typeface="+mn-ea"/>
          <a:cs typeface="+mn-cs"/>
        </a:defRPr>
      </a:lvl4pPr>
      <a:lvl5pPr marL="1827473" algn="l" defTabSz="913737" rtl="0" eaLnBrk="1" latinLnBrk="0" hangingPunct="1">
        <a:defRPr sz="1800" kern="1200">
          <a:solidFill>
            <a:schemeClr val="tx1"/>
          </a:solidFill>
          <a:latin typeface="+mn-lt"/>
          <a:ea typeface="+mn-ea"/>
          <a:cs typeface="+mn-cs"/>
        </a:defRPr>
      </a:lvl5pPr>
      <a:lvl6pPr marL="2284342" algn="l" defTabSz="913737" rtl="0" eaLnBrk="1" latinLnBrk="0" hangingPunct="1">
        <a:defRPr sz="1800" kern="1200">
          <a:solidFill>
            <a:schemeClr val="tx1"/>
          </a:solidFill>
          <a:latin typeface="+mn-lt"/>
          <a:ea typeface="+mn-ea"/>
          <a:cs typeface="+mn-cs"/>
        </a:defRPr>
      </a:lvl6pPr>
      <a:lvl7pPr marL="2741210" algn="l" defTabSz="913737" rtl="0" eaLnBrk="1" latinLnBrk="0" hangingPunct="1">
        <a:defRPr sz="1800" kern="1200">
          <a:solidFill>
            <a:schemeClr val="tx1"/>
          </a:solidFill>
          <a:latin typeface="+mn-lt"/>
          <a:ea typeface="+mn-ea"/>
          <a:cs typeface="+mn-cs"/>
        </a:defRPr>
      </a:lvl7pPr>
      <a:lvl8pPr marL="3198076" algn="l" defTabSz="913737" rtl="0" eaLnBrk="1" latinLnBrk="0" hangingPunct="1">
        <a:defRPr sz="1800" kern="1200">
          <a:solidFill>
            <a:schemeClr val="tx1"/>
          </a:solidFill>
          <a:latin typeface="+mn-lt"/>
          <a:ea typeface="+mn-ea"/>
          <a:cs typeface="+mn-cs"/>
        </a:defRPr>
      </a:lvl8pPr>
      <a:lvl9pPr marL="3654946" algn="l" defTabSz="91373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 y="209551"/>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custDataLst>
              <p:tags r:id="rId17"/>
            </p:custDataLst>
          </p:nvPr>
        </p:nvSpPr>
        <p:spPr bwMode="auto">
          <a:xfrm>
            <a:off x="320680" y="1263651"/>
            <a:ext cx="8823325" cy="541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789988" y="6569076"/>
            <a:ext cx="457200" cy="365125"/>
          </a:xfrm>
          <a:prstGeom prst="rect">
            <a:avLst/>
          </a:prstGeom>
        </p:spPr>
        <p:txBody>
          <a:bodyPr vert="horz" wrap="square" lIns="91440" tIns="45720" rIns="91440" bIns="45720" numCol="1" anchor="ctr" anchorCtr="0" compatLnSpc="1">
            <a:prstTxWarp prst="textNoShape">
              <a:avLst/>
            </a:prstTxWarp>
          </a:bodyPr>
          <a:lstStyle>
            <a:lvl1pPr algn="ctr">
              <a:defRPr sz="800">
                <a:solidFill>
                  <a:srgbClr val="595959"/>
                </a:solidFill>
                <a:latin typeface="Century Gothic" charset="0"/>
              </a:defRPr>
            </a:lvl1pPr>
          </a:lstStyle>
          <a:p>
            <a:fld id="{A6EEE08B-DC6F-8A43-8B2F-6514DC77B68E}" type="slidenum">
              <a:rPr lang="en-US" smtClean="0"/>
              <a:pPr/>
              <a:t>‹#›</a:t>
            </a:fld>
            <a:endParaRPr lang="en-US" smtClean="0"/>
          </a:p>
        </p:txBody>
      </p:sp>
      <p:sp>
        <p:nvSpPr>
          <p:cNvPr id="8" name="Rectangle 7"/>
          <p:cNvSpPr/>
          <p:nvPr/>
        </p:nvSpPr>
        <p:spPr>
          <a:xfrm>
            <a:off x="914408" y="6675437"/>
            <a:ext cx="7999413" cy="18256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solidFill>
                <a:prstClr val="white"/>
              </a:solidFill>
              <a:latin typeface="Century Gothic"/>
            </a:endParaRPr>
          </a:p>
        </p:txBody>
      </p:sp>
    </p:spTree>
    <p:extLst>
      <p:ext uri="{BB962C8B-B14F-4D97-AF65-F5344CB8AC3E}">
        <p14:creationId xmlns:p14="http://schemas.microsoft.com/office/powerpoint/2010/main" val="1845081312"/>
      </p:ext>
    </p:extLst>
  </p:cSld>
  <p:clrMap bg1="lt1" tx1="dk1" bg2="lt2" tx2="dk2" accent1="accent1" accent2="accent2" accent3="accent3" accent4="accent4" accent5="accent5" accent6="accent6" hlink="hlink" folHlink="folHlink"/>
  <p:sldLayoutIdLst>
    <p:sldLayoutId id="2147489102" r:id="rId1"/>
    <p:sldLayoutId id="2147489103" r:id="rId2"/>
    <p:sldLayoutId id="2147489104" r:id="rId3"/>
    <p:sldLayoutId id="2147489105" r:id="rId4"/>
    <p:sldLayoutId id="2147489106" r:id="rId5"/>
    <p:sldLayoutId id="2147489107" r:id="rId6"/>
    <p:sldLayoutId id="2147489108" r:id="rId7"/>
    <p:sldLayoutId id="2147489109" r:id="rId8"/>
    <p:sldLayoutId id="2147489110" r:id="rId9"/>
    <p:sldLayoutId id="2147489111" r:id="rId10"/>
    <p:sldLayoutId id="2147489112" r:id="rId11"/>
    <p:sldLayoutId id="2147489113" r:id="rId12"/>
    <p:sldLayoutId id="2147489114" r:id="rId13"/>
    <p:sldLayoutId id="2147489115" r:id="rId14"/>
    <p:sldLayoutId id="2147489116" r:id="rId15"/>
  </p:sldLayoutIdLst>
  <p:transition xmlns:p14="http://schemas.microsoft.com/office/powerpoint/2010/main" spd="med">
    <p:fade/>
  </p:transition>
  <p:hf hdr="0" ftr="0" dt="0"/>
  <p:txStyles>
    <p:titleStyle>
      <a:lvl1pPr algn="l" rtl="0" fontAlgn="base">
        <a:spcBef>
          <a:spcPct val="0"/>
        </a:spcBef>
        <a:spcAft>
          <a:spcPct val="0"/>
        </a:spcAft>
        <a:defRPr sz="3600" kern="1200">
          <a:solidFill>
            <a:schemeClr val="bg1"/>
          </a:solidFill>
          <a:latin typeface="+mj-lt"/>
          <a:ea typeface="ＭＳ Ｐゴシック" charset="0"/>
          <a:cs typeface="+mj-cs"/>
        </a:defRPr>
      </a:lvl1pPr>
      <a:lvl2pPr algn="l" rtl="0" fontAlgn="base">
        <a:spcBef>
          <a:spcPct val="0"/>
        </a:spcBef>
        <a:spcAft>
          <a:spcPct val="0"/>
        </a:spcAft>
        <a:defRPr sz="3600">
          <a:solidFill>
            <a:schemeClr val="bg1"/>
          </a:solidFill>
          <a:latin typeface="Century Gothic" charset="0"/>
          <a:ea typeface="ＭＳ Ｐゴシック" charset="0"/>
        </a:defRPr>
      </a:lvl2pPr>
      <a:lvl3pPr algn="l" rtl="0" fontAlgn="base">
        <a:spcBef>
          <a:spcPct val="0"/>
        </a:spcBef>
        <a:spcAft>
          <a:spcPct val="0"/>
        </a:spcAft>
        <a:defRPr sz="3600">
          <a:solidFill>
            <a:schemeClr val="bg1"/>
          </a:solidFill>
          <a:latin typeface="Century Gothic" charset="0"/>
          <a:ea typeface="ＭＳ Ｐゴシック" charset="0"/>
        </a:defRPr>
      </a:lvl3pPr>
      <a:lvl4pPr algn="l" rtl="0" fontAlgn="base">
        <a:spcBef>
          <a:spcPct val="0"/>
        </a:spcBef>
        <a:spcAft>
          <a:spcPct val="0"/>
        </a:spcAft>
        <a:defRPr sz="3600">
          <a:solidFill>
            <a:schemeClr val="bg1"/>
          </a:solidFill>
          <a:latin typeface="Century Gothic" charset="0"/>
          <a:ea typeface="ＭＳ Ｐゴシック" charset="0"/>
        </a:defRPr>
      </a:lvl4pPr>
      <a:lvl5pPr algn="l" rtl="0" fontAlgn="base">
        <a:spcBef>
          <a:spcPct val="0"/>
        </a:spcBef>
        <a:spcAft>
          <a:spcPct val="0"/>
        </a:spcAft>
        <a:defRPr sz="3600">
          <a:solidFill>
            <a:schemeClr val="bg1"/>
          </a:solidFill>
          <a:latin typeface="Century Gothic" charset="0"/>
          <a:ea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defRPr>
      </a:lvl9pPr>
    </p:titleStyle>
    <p:bodyStyle>
      <a:lvl1pPr marL="342900" indent="-342900" algn="l" rtl="0" fontAlgn="base">
        <a:spcBef>
          <a:spcPts val="2000"/>
        </a:spcBef>
        <a:spcAft>
          <a:spcPct val="0"/>
        </a:spcAft>
        <a:buClr>
          <a:schemeClr val="accent1"/>
        </a:buClr>
        <a:buFont typeface="Wingdings 2" charset="0"/>
        <a:buChar char=""/>
        <a:defRPr sz="2800" kern="1200">
          <a:solidFill>
            <a:srgbClr val="595959"/>
          </a:solidFill>
          <a:latin typeface="+mn-lt"/>
          <a:ea typeface="ＭＳ Ｐゴシック" charset="0"/>
          <a:cs typeface="+mn-cs"/>
        </a:defRPr>
      </a:lvl1pPr>
      <a:lvl2pPr marL="685800" indent="-336550" algn="l" rtl="0" fontAlgn="base">
        <a:spcBef>
          <a:spcPts val="600"/>
        </a:spcBef>
        <a:spcAft>
          <a:spcPct val="0"/>
        </a:spcAft>
        <a:buClr>
          <a:srgbClr val="51640B"/>
        </a:buClr>
        <a:buFont typeface="Wingdings 2" charset="0"/>
        <a:buChar char=""/>
        <a:defRPr sz="2400"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sz="2400"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51640B"/>
        </a:buClr>
        <a:buFont typeface="Wingdings 2" charset="0"/>
        <a:buChar char=""/>
        <a:defRPr sz="2400"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sz="2400"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0"/>
          <p:cNvSpPr>
            <a:spLocks noChangeArrowheads="1"/>
          </p:cNvSpPr>
          <p:nvPr/>
        </p:nvSpPr>
        <p:spPr bwMode="auto">
          <a:xfrm>
            <a:off x="0" y="6586542"/>
            <a:ext cx="9144000" cy="271463"/>
          </a:xfrm>
          <a:prstGeom prst="rect">
            <a:avLst/>
          </a:prstGeom>
          <a:solidFill>
            <a:srgbClr val="E6E9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solidFill>
                <a:srgbClr val="000000"/>
              </a:solidFill>
            </a:endParaRPr>
          </a:p>
        </p:txBody>
      </p:sp>
      <p:sp>
        <p:nvSpPr>
          <p:cNvPr id="1027" name="Rectangle 19"/>
          <p:cNvSpPr>
            <a:spLocks noChangeArrowheads="1"/>
          </p:cNvSpPr>
          <p:nvPr/>
        </p:nvSpPr>
        <p:spPr bwMode="auto">
          <a:xfrm>
            <a:off x="0" y="1"/>
            <a:ext cx="9144000" cy="846139"/>
          </a:xfrm>
          <a:prstGeom prst="rect">
            <a:avLst/>
          </a:prstGeom>
          <a:solidFill>
            <a:srgbClr val="E6E9D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solidFill>
                <a:srgbClr val="000000"/>
              </a:solidFill>
            </a:endParaRPr>
          </a:p>
        </p:txBody>
      </p:sp>
      <p:grpSp>
        <p:nvGrpSpPr>
          <p:cNvPr id="1028" name="Group 5"/>
          <p:cNvGrpSpPr>
            <a:grpSpLocks/>
          </p:cNvGrpSpPr>
          <p:nvPr/>
        </p:nvGrpSpPr>
        <p:grpSpPr bwMode="auto">
          <a:xfrm>
            <a:off x="0" y="6553200"/>
            <a:ext cx="9144000" cy="76200"/>
            <a:chOff x="4" y="4152"/>
            <a:chExt cx="5752" cy="72"/>
          </a:xfrm>
        </p:grpSpPr>
        <p:sp>
          <p:nvSpPr>
            <p:cNvPr id="1043" name="Rectangle 6"/>
            <p:cNvSpPr>
              <a:spLocks noChangeArrowheads="1"/>
            </p:cNvSpPr>
            <p:nvPr userDrawn="1"/>
          </p:nvSpPr>
          <p:spPr bwMode="auto">
            <a:xfrm>
              <a:off x="4" y="4152"/>
              <a:ext cx="5752" cy="72"/>
            </a:xfrm>
            <a:prstGeom prst="rect">
              <a:avLst/>
            </a:prstGeom>
            <a:gradFill rotWithShape="0">
              <a:gsLst>
                <a:gs pos="0">
                  <a:srgbClr val="000000"/>
                </a:gs>
                <a:gs pos="50000">
                  <a:srgbClr val="990033"/>
                </a:gs>
                <a:gs pos="100000">
                  <a:srgbClr val="00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smtClean="0">
                <a:solidFill>
                  <a:srgbClr val="000000"/>
                </a:solidFill>
              </a:endParaRPr>
            </a:p>
          </p:txBody>
        </p:sp>
        <p:sp>
          <p:nvSpPr>
            <p:cNvPr id="1044" name="Rectangle 7"/>
            <p:cNvSpPr>
              <a:spLocks noChangeArrowheads="1"/>
            </p:cNvSpPr>
            <p:nvPr userDrawn="1"/>
          </p:nvSpPr>
          <p:spPr bwMode="auto">
            <a:xfrm>
              <a:off x="4" y="4176"/>
              <a:ext cx="5752" cy="24"/>
            </a:xfrm>
            <a:prstGeom prst="rect">
              <a:avLst/>
            </a:prstGeom>
            <a:gradFill rotWithShape="0">
              <a:gsLst>
                <a:gs pos="0">
                  <a:srgbClr val="000000"/>
                </a:gs>
                <a:gs pos="50000">
                  <a:srgbClr val="C0C0C0"/>
                </a:gs>
                <a:gs pos="100000">
                  <a:srgbClr val="00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smtClean="0">
                <a:solidFill>
                  <a:srgbClr val="000000"/>
                </a:solidFill>
              </a:endParaRPr>
            </a:p>
          </p:txBody>
        </p:sp>
      </p:grpSp>
      <p:sp>
        <p:nvSpPr>
          <p:cNvPr id="1029" name="Rectangle 11"/>
          <p:cNvSpPr>
            <a:spLocks noChangeArrowheads="1"/>
          </p:cNvSpPr>
          <p:nvPr/>
        </p:nvSpPr>
        <p:spPr bwMode="auto">
          <a:xfrm>
            <a:off x="0" y="6619876"/>
            <a:ext cx="5257800" cy="22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86" tIns="43243" rIns="86486" bIns="43243">
            <a:spAutoFit/>
          </a:bodyPr>
          <a:lstStyle/>
          <a:p>
            <a:pPr defTabSz="966788">
              <a:spcBef>
                <a:spcPct val="20000"/>
              </a:spcBef>
              <a:buClr>
                <a:srgbClr val="660033"/>
              </a:buClr>
              <a:buSzPct val="125000"/>
            </a:pPr>
            <a:r>
              <a:rPr lang="en-US" sz="900" smtClean="0">
                <a:solidFill>
                  <a:srgbClr val="000000"/>
                </a:solidFill>
              </a:rPr>
              <a:t>Holly Pavliscsak, </a:t>
            </a:r>
            <a:r>
              <a:rPr lang="en-US" sz="900" smtClean="0">
                <a:solidFill>
                  <a:srgbClr val="000000"/>
                </a:solidFill>
                <a:hlinkClick r:id="rId14"/>
              </a:rPr>
              <a:t>holly.pavliscsak@us.army.mil</a:t>
            </a:r>
            <a:r>
              <a:rPr lang="en-US" sz="900" smtClean="0">
                <a:solidFill>
                  <a:srgbClr val="000000"/>
                </a:solidFill>
              </a:rPr>
              <a:t> </a:t>
            </a:r>
            <a:endParaRPr lang="en-US" sz="900" b="1" smtClean="0">
              <a:solidFill>
                <a:srgbClr val="000000"/>
              </a:solidFill>
            </a:endParaRPr>
          </a:p>
        </p:txBody>
      </p:sp>
      <p:sp>
        <p:nvSpPr>
          <p:cNvPr id="1030" name="Text Box 12"/>
          <p:cNvSpPr txBox="1">
            <a:spLocks noChangeArrowheads="1"/>
          </p:cNvSpPr>
          <p:nvPr/>
        </p:nvSpPr>
        <p:spPr bwMode="auto">
          <a:xfrm>
            <a:off x="4953008" y="6604000"/>
            <a:ext cx="1527175" cy="256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86" tIns="43243" rIns="86486" bIns="43243">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100" smtClean="0">
                <a:solidFill>
                  <a:srgbClr val="000000"/>
                </a:solidFill>
              </a:rPr>
              <a:t>UNCLASSIFIED</a:t>
            </a:r>
          </a:p>
        </p:txBody>
      </p:sp>
      <p:sp>
        <p:nvSpPr>
          <p:cNvPr id="1031" name="Text Box 13"/>
          <p:cNvSpPr txBox="1">
            <a:spLocks noChangeArrowheads="1"/>
          </p:cNvSpPr>
          <p:nvPr/>
        </p:nvSpPr>
        <p:spPr bwMode="auto">
          <a:xfrm>
            <a:off x="7499350" y="6694494"/>
            <a:ext cx="1652588" cy="31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86" tIns="43243" rIns="86486" bIns="43243">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endParaRPr lang="en-US" sz="1500" smtClean="0">
              <a:solidFill>
                <a:srgbClr val="000000"/>
              </a:solidFill>
            </a:endParaRPr>
          </a:p>
        </p:txBody>
      </p:sp>
      <p:sp>
        <p:nvSpPr>
          <p:cNvPr id="1032" name="Text Box 14"/>
          <p:cNvSpPr txBox="1">
            <a:spLocks noChangeArrowheads="1"/>
          </p:cNvSpPr>
          <p:nvPr/>
        </p:nvSpPr>
        <p:spPr bwMode="auto">
          <a:xfrm>
            <a:off x="7519994" y="6694494"/>
            <a:ext cx="1501775" cy="31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86" tIns="43243" rIns="86486" bIns="43243">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endParaRPr lang="en-US" sz="1500" smtClean="0">
              <a:solidFill>
                <a:srgbClr val="000000"/>
              </a:solidFill>
            </a:endParaRPr>
          </a:p>
        </p:txBody>
      </p:sp>
      <p:sp>
        <p:nvSpPr>
          <p:cNvPr id="8207" name="Text Box 15"/>
          <p:cNvSpPr txBox="1">
            <a:spLocks noChangeArrowheads="1"/>
          </p:cNvSpPr>
          <p:nvPr/>
        </p:nvSpPr>
        <p:spPr bwMode="auto">
          <a:xfrm>
            <a:off x="7685088" y="6604001"/>
            <a:ext cx="1458912" cy="256608"/>
          </a:xfrm>
          <a:prstGeom prst="rect">
            <a:avLst/>
          </a:prstGeom>
          <a:noFill/>
          <a:ln w="9525">
            <a:noFill/>
            <a:miter lim="800000"/>
            <a:headEnd/>
            <a:tailEnd/>
          </a:ln>
          <a:effectLst/>
        </p:spPr>
        <p:txBody>
          <a:bodyPr lIns="86486" tIns="43243" rIns="86486" bIns="43243">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spcBef>
                <a:spcPct val="50000"/>
              </a:spcBef>
              <a:defRPr/>
            </a:pPr>
            <a:fld id="{8787056F-0C38-7845-B98D-394A7BFEC0B4}" type="datetime8">
              <a:rPr lang="en-US" sz="1100" smtClean="0">
                <a:solidFill>
                  <a:srgbClr val="000000"/>
                </a:solidFill>
              </a:rPr>
              <a:pPr algn="r" eaLnBrk="1" hangingPunct="1">
                <a:spcBef>
                  <a:spcPct val="50000"/>
                </a:spcBef>
                <a:defRPr/>
              </a:pPr>
              <a:t>7/24/13 09:10</a:t>
            </a:fld>
            <a:endParaRPr lang="en-US" sz="1100" smtClean="0">
              <a:solidFill>
                <a:srgbClr val="000000"/>
              </a:solidFill>
            </a:endParaRPr>
          </a:p>
        </p:txBody>
      </p:sp>
      <p:sp>
        <p:nvSpPr>
          <p:cNvPr id="1034" name="Text Box 16"/>
          <p:cNvSpPr txBox="1">
            <a:spLocks noChangeArrowheads="1"/>
          </p:cNvSpPr>
          <p:nvPr/>
        </p:nvSpPr>
        <p:spPr bwMode="auto">
          <a:xfrm>
            <a:off x="5715000" y="678180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endParaRPr lang="en-US" sz="1800" smtClean="0">
              <a:solidFill>
                <a:srgbClr val="000000"/>
              </a:solidFill>
            </a:endParaRPr>
          </a:p>
        </p:txBody>
      </p:sp>
      <p:sp>
        <p:nvSpPr>
          <p:cNvPr id="8209" name="Text Box 17"/>
          <p:cNvSpPr txBox="1">
            <a:spLocks noChangeArrowheads="1"/>
          </p:cNvSpPr>
          <p:nvPr/>
        </p:nvSpPr>
        <p:spPr bwMode="auto">
          <a:xfrm>
            <a:off x="6105525" y="6583369"/>
            <a:ext cx="1828800" cy="276999"/>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defRPr/>
            </a:pPr>
            <a:r>
              <a:rPr lang="en-US" sz="1200" smtClean="0">
                <a:solidFill>
                  <a:srgbClr val="000000"/>
                </a:solidFill>
              </a:rPr>
              <a:t>Slide </a:t>
            </a:r>
            <a:fld id="{50F0A443-158D-234D-976F-A6D49F73BB5D}" type="slidenum">
              <a:rPr lang="en-US" sz="1200" smtClean="0">
                <a:solidFill>
                  <a:srgbClr val="000000"/>
                </a:solidFill>
              </a:rPr>
              <a:pPr algn="ctr" eaLnBrk="1" hangingPunct="1">
                <a:spcBef>
                  <a:spcPct val="50000"/>
                </a:spcBef>
                <a:defRPr/>
              </a:pPr>
              <a:t>‹#›</a:t>
            </a:fld>
            <a:r>
              <a:rPr lang="en-US" sz="1200" smtClean="0">
                <a:solidFill>
                  <a:srgbClr val="000000"/>
                </a:solidFill>
              </a:rPr>
              <a:t> of (25)</a:t>
            </a:r>
          </a:p>
        </p:txBody>
      </p:sp>
      <p:sp>
        <p:nvSpPr>
          <p:cNvPr id="1036" name="Rectangle 23"/>
          <p:cNvSpPr>
            <a:spLocks noGrp="1" noChangeArrowheads="1"/>
          </p:cNvSpPr>
          <p:nvPr>
            <p:ph type="title"/>
          </p:nvPr>
        </p:nvSpPr>
        <p:spPr bwMode="auto">
          <a:xfrm>
            <a:off x="457200" y="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37" name="Rectangle 24"/>
          <p:cNvSpPr>
            <a:spLocks noGrp="1" noChangeArrowheads="1"/>
          </p:cNvSpPr>
          <p:nvPr>
            <p:ph type="body" idx="1"/>
          </p:nvPr>
        </p:nvSpPr>
        <p:spPr bwMode="auto">
          <a:xfrm>
            <a:off x="419100" y="1087443"/>
            <a:ext cx="8229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1"/>
            <a:endParaRPr lang="en-US"/>
          </a:p>
        </p:txBody>
      </p:sp>
      <p:grpSp>
        <p:nvGrpSpPr>
          <p:cNvPr id="1038" name="Group 2"/>
          <p:cNvGrpSpPr>
            <a:grpSpLocks/>
          </p:cNvGrpSpPr>
          <p:nvPr/>
        </p:nvGrpSpPr>
        <p:grpSpPr bwMode="auto">
          <a:xfrm>
            <a:off x="0" y="812803"/>
            <a:ext cx="9144000" cy="77788"/>
            <a:chOff x="4" y="120"/>
            <a:chExt cx="5752" cy="72"/>
          </a:xfrm>
        </p:grpSpPr>
        <p:sp>
          <p:nvSpPr>
            <p:cNvPr id="1041" name="Rectangle 3"/>
            <p:cNvSpPr>
              <a:spLocks noChangeArrowheads="1"/>
            </p:cNvSpPr>
            <p:nvPr userDrawn="1"/>
          </p:nvSpPr>
          <p:spPr bwMode="auto">
            <a:xfrm>
              <a:off x="4" y="120"/>
              <a:ext cx="5752" cy="72"/>
            </a:xfrm>
            <a:prstGeom prst="rect">
              <a:avLst/>
            </a:prstGeom>
            <a:gradFill rotWithShape="0">
              <a:gsLst>
                <a:gs pos="0">
                  <a:srgbClr val="000000"/>
                </a:gs>
                <a:gs pos="50000">
                  <a:srgbClr val="990033"/>
                </a:gs>
                <a:gs pos="100000">
                  <a:srgbClr val="00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smtClean="0">
                <a:solidFill>
                  <a:srgbClr val="000000"/>
                </a:solidFill>
              </a:endParaRPr>
            </a:p>
          </p:txBody>
        </p:sp>
        <p:sp>
          <p:nvSpPr>
            <p:cNvPr id="1042" name="Rectangle 4"/>
            <p:cNvSpPr>
              <a:spLocks noChangeArrowheads="1"/>
            </p:cNvSpPr>
            <p:nvPr userDrawn="1"/>
          </p:nvSpPr>
          <p:spPr bwMode="auto">
            <a:xfrm>
              <a:off x="4" y="144"/>
              <a:ext cx="5752" cy="25"/>
            </a:xfrm>
            <a:prstGeom prst="rect">
              <a:avLst/>
            </a:prstGeom>
            <a:gradFill rotWithShape="0">
              <a:gsLst>
                <a:gs pos="0">
                  <a:srgbClr val="000000"/>
                </a:gs>
                <a:gs pos="50000">
                  <a:srgbClr val="C0C0C0"/>
                </a:gs>
                <a:gs pos="100000">
                  <a:srgbClr val="00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smtClean="0">
                <a:solidFill>
                  <a:srgbClr val="000000"/>
                </a:solidFill>
              </a:endParaRPr>
            </a:p>
          </p:txBody>
        </p:sp>
      </p:grpSp>
      <p:pic>
        <p:nvPicPr>
          <p:cNvPr id="1039" name="Picture 9" descr="mrmcpc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001000" y="25406"/>
            <a:ext cx="1042988"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3" descr="TATRC.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2700" y="0"/>
            <a:ext cx="116046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5241728"/>
      </p:ext>
    </p:extLst>
  </p:cSld>
  <p:clrMap bg1="lt1" tx1="dk1" bg2="lt2" tx2="dk2" accent1="accent1" accent2="accent2" accent3="accent3" accent4="accent4" accent5="accent5" accent6="accent6" hlink="hlink" folHlink="folHlink"/>
  <p:sldLayoutIdLst>
    <p:sldLayoutId id="2147489257" r:id="rId1"/>
    <p:sldLayoutId id="2147489258" r:id="rId2"/>
    <p:sldLayoutId id="2147489259" r:id="rId3"/>
    <p:sldLayoutId id="2147489260" r:id="rId4"/>
    <p:sldLayoutId id="2147489261" r:id="rId5"/>
    <p:sldLayoutId id="2147489262" r:id="rId6"/>
    <p:sldLayoutId id="2147489263" r:id="rId7"/>
    <p:sldLayoutId id="2147489264" r:id="rId8"/>
    <p:sldLayoutId id="2147489265" r:id="rId9"/>
    <p:sldLayoutId id="2147489266" r:id="rId10"/>
    <p:sldLayoutId id="2147489267" r:id="rId11"/>
    <p:sldLayoutId id="2147489268" r:id="rId12"/>
  </p:sldLayoutIdLst>
  <p:transition xmlns:p14="http://schemas.microsoft.com/office/powerpoint/2010/main" spd="med" advClick="0"/>
  <p:txStyles>
    <p:titleStyle>
      <a:lvl1pPr algn="ctr" rtl="0" eaLnBrk="0" fontAlgn="base" hangingPunct="0">
        <a:spcBef>
          <a:spcPct val="0"/>
        </a:spcBef>
        <a:spcAft>
          <a:spcPct val="0"/>
        </a:spcAft>
        <a:defRPr sz="3000" b="1">
          <a:solidFill>
            <a:srgbClr val="660033"/>
          </a:solidFill>
          <a:latin typeface="+mj-lt"/>
          <a:ea typeface="ＭＳ Ｐゴシック" charset="0"/>
          <a:cs typeface="ＭＳ Ｐゴシック" charset="0"/>
        </a:defRPr>
      </a:lvl1pPr>
      <a:lvl2pPr algn="ctr" rtl="0" eaLnBrk="0" fontAlgn="base" hangingPunct="0">
        <a:spcBef>
          <a:spcPct val="0"/>
        </a:spcBef>
        <a:spcAft>
          <a:spcPct val="0"/>
        </a:spcAft>
        <a:defRPr sz="3000" b="1">
          <a:solidFill>
            <a:srgbClr val="660033"/>
          </a:solidFill>
          <a:latin typeface="Arial" charset="0"/>
          <a:ea typeface="ＭＳ Ｐゴシック" charset="0"/>
          <a:cs typeface="ＭＳ Ｐゴシック" charset="0"/>
        </a:defRPr>
      </a:lvl2pPr>
      <a:lvl3pPr algn="ctr" rtl="0" eaLnBrk="0" fontAlgn="base" hangingPunct="0">
        <a:spcBef>
          <a:spcPct val="0"/>
        </a:spcBef>
        <a:spcAft>
          <a:spcPct val="0"/>
        </a:spcAft>
        <a:defRPr sz="3000" b="1">
          <a:solidFill>
            <a:srgbClr val="660033"/>
          </a:solidFill>
          <a:latin typeface="Arial" charset="0"/>
          <a:ea typeface="ＭＳ Ｐゴシック" charset="0"/>
          <a:cs typeface="ＭＳ Ｐゴシック" charset="0"/>
        </a:defRPr>
      </a:lvl3pPr>
      <a:lvl4pPr algn="ctr" rtl="0" eaLnBrk="0" fontAlgn="base" hangingPunct="0">
        <a:spcBef>
          <a:spcPct val="0"/>
        </a:spcBef>
        <a:spcAft>
          <a:spcPct val="0"/>
        </a:spcAft>
        <a:defRPr sz="3000" b="1">
          <a:solidFill>
            <a:srgbClr val="660033"/>
          </a:solidFill>
          <a:latin typeface="Arial" charset="0"/>
          <a:ea typeface="ＭＳ Ｐゴシック" charset="0"/>
          <a:cs typeface="ＭＳ Ｐゴシック" charset="0"/>
        </a:defRPr>
      </a:lvl4pPr>
      <a:lvl5pPr algn="ctr" rtl="0" eaLnBrk="0" fontAlgn="base" hangingPunct="0">
        <a:spcBef>
          <a:spcPct val="0"/>
        </a:spcBef>
        <a:spcAft>
          <a:spcPct val="0"/>
        </a:spcAft>
        <a:defRPr sz="3000" b="1">
          <a:solidFill>
            <a:srgbClr val="660033"/>
          </a:solidFill>
          <a:latin typeface="Arial" charset="0"/>
          <a:ea typeface="ＭＳ Ｐゴシック" charset="0"/>
          <a:cs typeface="ＭＳ Ｐゴシック" charset="0"/>
        </a:defRPr>
      </a:lvl5pPr>
      <a:lvl6pPr marL="457200" algn="ctr" rtl="0" fontAlgn="base">
        <a:spcBef>
          <a:spcPct val="0"/>
        </a:spcBef>
        <a:spcAft>
          <a:spcPct val="0"/>
        </a:spcAft>
        <a:defRPr sz="3000" b="1">
          <a:solidFill>
            <a:srgbClr val="660033"/>
          </a:solidFill>
          <a:latin typeface="Arial" charset="0"/>
        </a:defRPr>
      </a:lvl6pPr>
      <a:lvl7pPr marL="914400" algn="ctr" rtl="0" fontAlgn="base">
        <a:spcBef>
          <a:spcPct val="0"/>
        </a:spcBef>
        <a:spcAft>
          <a:spcPct val="0"/>
        </a:spcAft>
        <a:defRPr sz="3000" b="1">
          <a:solidFill>
            <a:srgbClr val="660033"/>
          </a:solidFill>
          <a:latin typeface="Arial" charset="0"/>
        </a:defRPr>
      </a:lvl7pPr>
      <a:lvl8pPr marL="1371600" algn="ctr" rtl="0" fontAlgn="base">
        <a:spcBef>
          <a:spcPct val="0"/>
        </a:spcBef>
        <a:spcAft>
          <a:spcPct val="0"/>
        </a:spcAft>
        <a:defRPr sz="3000" b="1">
          <a:solidFill>
            <a:srgbClr val="660033"/>
          </a:solidFill>
          <a:latin typeface="Arial" charset="0"/>
        </a:defRPr>
      </a:lvl8pPr>
      <a:lvl9pPr marL="1828800" algn="ctr" rtl="0" fontAlgn="base">
        <a:spcBef>
          <a:spcPct val="0"/>
        </a:spcBef>
        <a:spcAft>
          <a:spcPct val="0"/>
        </a:spcAft>
        <a:defRPr sz="3000" b="1">
          <a:solidFill>
            <a:srgbClr val="660033"/>
          </a:solidFill>
          <a:latin typeface="Arial" charset="0"/>
        </a:defRPr>
      </a:lvl9pPr>
    </p:titleStyle>
    <p:bodyStyle>
      <a:lvl1pPr marL="346075" indent="-346075" algn="l" rtl="0" eaLnBrk="0" fontAlgn="base" hangingPunct="0">
        <a:spcBef>
          <a:spcPct val="20000"/>
        </a:spcBef>
        <a:spcAft>
          <a:spcPct val="20000"/>
        </a:spcAft>
        <a:buClr>
          <a:srgbClr val="660033"/>
        </a:buClr>
        <a:buSzPct val="125000"/>
        <a:buBlip>
          <a:blip r:embed="rId17"/>
        </a:buBlip>
        <a:defRPr sz="2400" b="1">
          <a:solidFill>
            <a:srgbClr val="7E5D00"/>
          </a:solidFill>
          <a:latin typeface="+mn-lt"/>
          <a:ea typeface="ＭＳ Ｐゴシック" charset="0"/>
          <a:cs typeface="ＭＳ Ｐゴシック" charset="0"/>
        </a:defRPr>
      </a:lvl1pPr>
      <a:lvl2pPr marL="746125" indent="-285750" algn="l" rtl="0" eaLnBrk="0" fontAlgn="base" hangingPunct="0">
        <a:spcBef>
          <a:spcPct val="20000"/>
        </a:spcBef>
        <a:spcAft>
          <a:spcPct val="20000"/>
        </a:spcAft>
        <a:buClr>
          <a:srgbClr val="660033"/>
        </a:buClr>
        <a:defRPr sz="2000">
          <a:solidFill>
            <a:schemeClr val="tx1"/>
          </a:solidFill>
          <a:latin typeface="+mn-lt"/>
          <a:ea typeface="ＭＳ Ｐゴシック" charset="0"/>
        </a:defRPr>
      </a:lvl2pPr>
      <a:lvl3pPr marL="1081088" indent="-166688" algn="l" rtl="0" eaLnBrk="0" fontAlgn="base" hangingPunct="0">
        <a:spcBef>
          <a:spcPct val="20000"/>
        </a:spcBef>
        <a:spcAft>
          <a:spcPct val="20000"/>
        </a:spcAft>
        <a:buClr>
          <a:srgbClr val="660033"/>
        </a:buClr>
        <a:buChar char="•"/>
        <a:defRPr>
          <a:solidFill>
            <a:schemeClr val="tx1"/>
          </a:solidFill>
          <a:latin typeface="+mn-lt"/>
          <a:ea typeface="ＭＳ Ｐゴシック" charset="0"/>
        </a:defRPr>
      </a:lvl3pPr>
      <a:lvl4pPr marL="1600200" indent="-228600" algn="l" rtl="0" eaLnBrk="0" fontAlgn="base" hangingPunct="0">
        <a:spcBef>
          <a:spcPct val="20000"/>
        </a:spcBef>
        <a:spcAft>
          <a:spcPct val="20000"/>
        </a:spcAft>
        <a:buClr>
          <a:srgbClr val="660033"/>
        </a:buClr>
        <a:buChar char="–"/>
        <a:defRPr sz="1600">
          <a:solidFill>
            <a:schemeClr val="tx1"/>
          </a:solidFill>
          <a:latin typeface="+mn-lt"/>
          <a:ea typeface="ＭＳ Ｐゴシック" charset="0"/>
        </a:defRPr>
      </a:lvl4pPr>
      <a:lvl5pPr marL="2003425" indent="-174625" algn="l" rtl="0" eaLnBrk="0" fontAlgn="base" hangingPunct="0">
        <a:spcBef>
          <a:spcPct val="20000"/>
        </a:spcBef>
        <a:spcAft>
          <a:spcPct val="20000"/>
        </a:spcAft>
        <a:buClr>
          <a:srgbClr val="660033"/>
        </a:buClr>
        <a:buChar char="»"/>
        <a:defRPr sz="1400">
          <a:solidFill>
            <a:schemeClr val="tx1"/>
          </a:solidFill>
          <a:latin typeface="+mn-lt"/>
          <a:ea typeface="ＭＳ Ｐゴシック" charset="0"/>
        </a:defRPr>
      </a:lvl5pPr>
      <a:lvl6pPr marL="2460625" indent="-174625" algn="l" rtl="0" fontAlgn="base">
        <a:spcBef>
          <a:spcPct val="20000"/>
        </a:spcBef>
        <a:spcAft>
          <a:spcPct val="20000"/>
        </a:spcAft>
        <a:buClr>
          <a:srgbClr val="660033"/>
        </a:buClr>
        <a:buChar char="»"/>
        <a:defRPr sz="1400">
          <a:solidFill>
            <a:schemeClr val="tx1"/>
          </a:solidFill>
          <a:latin typeface="+mn-lt"/>
        </a:defRPr>
      </a:lvl6pPr>
      <a:lvl7pPr marL="2917825" indent="-174625" algn="l" rtl="0" fontAlgn="base">
        <a:spcBef>
          <a:spcPct val="20000"/>
        </a:spcBef>
        <a:spcAft>
          <a:spcPct val="20000"/>
        </a:spcAft>
        <a:buClr>
          <a:srgbClr val="660033"/>
        </a:buClr>
        <a:buChar char="»"/>
        <a:defRPr sz="1400">
          <a:solidFill>
            <a:schemeClr val="tx1"/>
          </a:solidFill>
          <a:latin typeface="+mn-lt"/>
        </a:defRPr>
      </a:lvl7pPr>
      <a:lvl8pPr marL="3375025" indent="-174625" algn="l" rtl="0" fontAlgn="base">
        <a:spcBef>
          <a:spcPct val="20000"/>
        </a:spcBef>
        <a:spcAft>
          <a:spcPct val="20000"/>
        </a:spcAft>
        <a:buClr>
          <a:srgbClr val="660033"/>
        </a:buClr>
        <a:buChar char="»"/>
        <a:defRPr sz="1400">
          <a:solidFill>
            <a:schemeClr val="tx1"/>
          </a:solidFill>
          <a:latin typeface="+mn-lt"/>
        </a:defRPr>
      </a:lvl8pPr>
      <a:lvl9pPr marL="3832225" indent="-174625" algn="l" rtl="0" fontAlgn="base">
        <a:spcBef>
          <a:spcPct val="20000"/>
        </a:spcBef>
        <a:spcAft>
          <a:spcPct val="20000"/>
        </a:spcAft>
        <a:buClr>
          <a:srgbClr val="660033"/>
        </a:buClr>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1295400"/>
            <a:ext cx="65532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371600" y="2484437"/>
            <a:ext cx="6553200" cy="3916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2" name="Group 8" descr="HHS and HRSA logos on blue background."/>
          <p:cNvGrpSpPr>
            <a:grpSpLocks/>
          </p:cNvGrpSpPr>
          <p:nvPr/>
        </p:nvGrpSpPr>
        <p:grpSpPr bwMode="auto">
          <a:xfrm>
            <a:off x="0" y="0"/>
            <a:ext cx="9144000" cy="990600"/>
            <a:chOff x="0" y="0"/>
            <a:chExt cx="9144000" cy="990600"/>
          </a:xfrm>
        </p:grpSpPr>
        <p:sp>
          <p:nvSpPr>
            <p:cNvPr id="1055" name="Rectangle 31"/>
            <p:cNvSpPr>
              <a:spLocks noChangeArrowheads="1"/>
            </p:cNvSpPr>
            <p:nvPr/>
          </p:nvSpPr>
          <p:spPr bwMode="auto">
            <a:xfrm>
              <a:off x="0" y="0"/>
              <a:ext cx="9144000" cy="914400"/>
            </a:xfrm>
            <a:prstGeom prst="rect">
              <a:avLst/>
            </a:prstGeom>
            <a:solidFill>
              <a:srgbClr val="056594"/>
            </a:solidFill>
            <a:ln w="9525">
              <a:noFill/>
              <a:miter lim="800000"/>
              <a:headEnd/>
              <a:tailEnd/>
            </a:ln>
            <a:effectLst/>
          </p:spPr>
          <p:txBody>
            <a:bodyPr wrap="none" anchor="ctr"/>
            <a:lstStyle/>
            <a:p>
              <a:pPr>
                <a:defRPr/>
              </a:pPr>
              <a:endParaRPr lang="en-US" sz="1400">
                <a:solidFill>
                  <a:srgbClr val="000000"/>
                </a:solidFill>
                <a:latin typeface="Arial" pitchFamily="34" charset="0"/>
                <a:ea typeface="+mn-ea"/>
                <a:cs typeface="+mn-cs"/>
              </a:endParaRPr>
            </a:p>
          </p:txBody>
        </p:sp>
        <p:pic>
          <p:nvPicPr>
            <p:cNvPr id="1030" name="Picture 14" descr="hhslogoWhite_eagleF500x91"/>
            <p:cNvPicPr>
              <a:picLocks noChangeAspect="1" noChangeArrowheads="1"/>
            </p:cNvPicPr>
            <p:nvPr/>
          </p:nvPicPr>
          <p:blipFill>
            <a:blip r:embed="rId13" cstate="print"/>
            <a:srcRect r="79105"/>
            <a:stretch>
              <a:fillRect/>
            </a:stretch>
          </p:blipFill>
          <p:spPr bwMode="auto">
            <a:xfrm>
              <a:off x="381000" y="152400"/>
              <a:ext cx="685800" cy="630238"/>
            </a:xfrm>
            <a:prstGeom prst="rect">
              <a:avLst/>
            </a:prstGeom>
            <a:noFill/>
            <a:ln w="9525">
              <a:noFill/>
              <a:miter lim="800000"/>
              <a:headEnd/>
              <a:tailEnd/>
            </a:ln>
          </p:spPr>
        </p:pic>
        <p:sp>
          <p:nvSpPr>
            <p:cNvPr id="1057" name="Line 33"/>
            <p:cNvSpPr>
              <a:spLocks noChangeShapeType="1"/>
            </p:cNvSpPr>
            <p:nvPr/>
          </p:nvSpPr>
          <p:spPr bwMode="auto">
            <a:xfrm>
              <a:off x="0" y="990600"/>
              <a:ext cx="9144000" cy="0"/>
            </a:xfrm>
            <a:prstGeom prst="line">
              <a:avLst/>
            </a:prstGeom>
            <a:noFill/>
            <a:ln w="228600">
              <a:solidFill>
                <a:srgbClr val="078ACB"/>
              </a:solidFill>
              <a:round/>
              <a:headEnd/>
              <a:tailEnd/>
            </a:ln>
            <a:effectLst/>
          </p:spPr>
          <p:txBody>
            <a:bodyPr/>
            <a:lstStyle/>
            <a:p>
              <a:pPr>
                <a:defRPr/>
              </a:pPr>
              <a:endParaRPr lang="en-US" sz="1400">
                <a:solidFill>
                  <a:srgbClr val="000000"/>
                </a:solidFill>
                <a:latin typeface="Arial" pitchFamily="34" charset="0"/>
                <a:ea typeface="+mn-ea"/>
                <a:cs typeface="+mn-cs"/>
              </a:endParaRPr>
            </a:p>
          </p:txBody>
        </p:sp>
        <p:pic>
          <p:nvPicPr>
            <p:cNvPr id="1032" name="Picture 30"/>
            <p:cNvPicPr>
              <a:picLocks noChangeAspect="1" noChangeArrowheads="1"/>
            </p:cNvPicPr>
            <p:nvPr userDrawn="1"/>
          </p:nvPicPr>
          <p:blipFill>
            <a:blip r:embed="rId14" cstate="print"/>
            <a:srcRect/>
            <a:stretch>
              <a:fillRect/>
            </a:stretch>
          </p:blipFill>
          <p:spPr bwMode="auto">
            <a:xfrm>
              <a:off x="7162800" y="220663"/>
              <a:ext cx="1752600" cy="541337"/>
            </a:xfrm>
            <a:prstGeom prst="rect">
              <a:avLst/>
            </a:prstGeom>
            <a:noFill/>
            <a:ln w="9525">
              <a:noFill/>
              <a:miter lim="800000"/>
              <a:headEnd/>
              <a:tailEnd/>
            </a:ln>
          </p:spPr>
        </p:pic>
      </p:grpSp>
    </p:spTree>
    <p:extLst>
      <p:ext uri="{BB962C8B-B14F-4D97-AF65-F5344CB8AC3E}">
        <p14:creationId xmlns:p14="http://schemas.microsoft.com/office/powerpoint/2010/main" val="1966193580"/>
      </p:ext>
    </p:extLst>
  </p:cSld>
  <p:clrMap bg1="lt1" tx1="dk1" bg2="lt2" tx2="dk2" accent1="accent1" accent2="accent2" accent3="accent3" accent4="accent4" accent5="accent5" accent6="accent6" hlink="hlink" folHlink="folHlink"/>
  <p:sldLayoutIdLst>
    <p:sldLayoutId id="2147489270" r:id="rId1"/>
    <p:sldLayoutId id="2147489271" r:id="rId2"/>
    <p:sldLayoutId id="2147489272" r:id="rId3"/>
    <p:sldLayoutId id="2147489273" r:id="rId4"/>
    <p:sldLayoutId id="2147489274" r:id="rId5"/>
    <p:sldLayoutId id="2147489275" r:id="rId6"/>
    <p:sldLayoutId id="2147489276" r:id="rId7"/>
    <p:sldLayoutId id="2147489277" r:id="rId8"/>
    <p:sldLayoutId id="2147489278" r:id="rId9"/>
    <p:sldLayoutId id="2147489279" r:id="rId10"/>
    <p:sldLayoutId id="2147489280" r:id="rId11"/>
  </p:sldLayoutIdLst>
  <p:txStyles>
    <p:titleStyle>
      <a:lvl1pPr algn="ctr" rtl="0" eaLnBrk="0" fontAlgn="base" hangingPunct="0">
        <a:spcBef>
          <a:spcPct val="0"/>
        </a:spcBef>
        <a:spcAft>
          <a:spcPct val="0"/>
        </a:spcAft>
        <a:defRPr sz="3600" b="1">
          <a:solidFill>
            <a:srgbClr val="057590"/>
          </a:solidFill>
          <a:latin typeface="+mj-lt"/>
          <a:ea typeface="+mj-ea"/>
          <a:cs typeface="+mj-cs"/>
        </a:defRPr>
      </a:lvl1pPr>
      <a:lvl2pPr algn="ctr" rtl="0" eaLnBrk="0" fontAlgn="base" hangingPunct="0">
        <a:spcBef>
          <a:spcPct val="0"/>
        </a:spcBef>
        <a:spcAft>
          <a:spcPct val="0"/>
        </a:spcAft>
        <a:defRPr sz="3600" b="1">
          <a:solidFill>
            <a:srgbClr val="057590"/>
          </a:solidFill>
          <a:latin typeface="Arial Unicode MS" pitchFamily="34" charset="-128"/>
        </a:defRPr>
      </a:lvl2pPr>
      <a:lvl3pPr algn="ctr" rtl="0" eaLnBrk="0" fontAlgn="base" hangingPunct="0">
        <a:spcBef>
          <a:spcPct val="0"/>
        </a:spcBef>
        <a:spcAft>
          <a:spcPct val="0"/>
        </a:spcAft>
        <a:defRPr sz="3600" b="1">
          <a:solidFill>
            <a:srgbClr val="057590"/>
          </a:solidFill>
          <a:latin typeface="Arial Unicode MS" pitchFamily="34" charset="-128"/>
        </a:defRPr>
      </a:lvl3pPr>
      <a:lvl4pPr algn="ctr" rtl="0" eaLnBrk="0" fontAlgn="base" hangingPunct="0">
        <a:spcBef>
          <a:spcPct val="0"/>
        </a:spcBef>
        <a:spcAft>
          <a:spcPct val="0"/>
        </a:spcAft>
        <a:defRPr sz="3600" b="1">
          <a:solidFill>
            <a:srgbClr val="057590"/>
          </a:solidFill>
          <a:latin typeface="Arial Unicode MS" pitchFamily="34" charset="-128"/>
        </a:defRPr>
      </a:lvl4pPr>
      <a:lvl5pPr algn="ctr" rtl="0" eaLnBrk="0" fontAlgn="base" hangingPunct="0">
        <a:spcBef>
          <a:spcPct val="0"/>
        </a:spcBef>
        <a:spcAft>
          <a:spcPct val="0"/>
        </a:spcAft>
        <a:defRPr sz="3600" b="1">
          <a:solidFill>
            <a:srgbClr val="057590"/>
          </a:solidFill>
          <a:latin typeface="Arial Unicode MS" pitchFamily="34" charset="-128"/>
        </a:defRPr>
      </a:lvl5pPr>
      <a:lvl6pPr marL="457200" algn="ctr" rtl="0" eaLnBrk="1" fontAlgn="base" hangingPunct="1">
        <a:spcBef>
          <a:spcPct val="0"/>
        </a:spcBef>
        <a:spcAft>
          <a:spcPct val="0"/>
        </a:spcAft>
        <a:defRPr sz="3600" b="1">
          <a:solidFill>
            <a:srgbClr val="057590"/>
          </a:solidFill>
          <a:latin typeface="Arial Unicode MS" pitchFamily="34" charset="-128"/>
        </a:defRPr>
      </a:lvl6pPr>
      <a:lvl7pPr marL="914400" algn="ctr" rtl="0" eaLnBrk="1" fontAlgn="base" hangingPunct="1">
        <a:spcBef>
          <a:spcPct val="0"/>
        </a:spcBef>
        <a:spcAft>
          <a:spcPct val="0"/>
        </a:spcAft>
        <a:defRPr sz="3600" b="1">
          <a:solidFill>
            <a:srgbClr val="057590"/>
          </a:solidFill>
          <a:latin typeface="Arial Unicode MS" pitchFamily="34" charset="-128"/>
        </a:defRPr>
      </a:lvl7pPr>
      <a:lvl8pPr marL="1371600" algn="ctr" rtl="0" eaLnBrk="1" fontAlgn="base" hangingPunct="1">
        <a:spcBef>
          <a:spcPct val="0"/>
        </a:spcBef>
        <a:spcAft>
          <a:spcPct val="0"/>
        </a:spcAft>
        <a:defRPr sz="3600" b="1">
          <a:solidFill>
            <a:srgbClr val="057590"/>
          </a:solidFill>
          <a:latin typeface="Arial Unicode MS" pitchFamily="34" charset="-128"/>
        </a:defRPr>
      </a:lvl8pPr>
      <a:lvl9pPr marL="1828800" algn="ctr" rtl="0" eaLnBrk="1" fontAlgn="base" hangingPunct="1">
        <a:spcBef>
          <a:spcPct val="0"/>
        </a:spcBef>
        <a:spcAft>
          <a:spcPct val="0"/>
        </a:spcAft>
        <a:defRPr sz="3600" b="1">
          <a:solidFill>
            <a:srgbClr val="057590"/>
          </a:solidFill>
          <a:latin typeface="Arial Unicode MS" pitchFamily="34" charset="-128"/>
        </a:defRPr>
      </a:lvl9pPr>
    </p:titleStyle>
    <p:bodyStyle>
      <a:lvl1pPr marL="342900" indent="-342900" algn="l" rtl="0" eaLnBrk="0" fontAlgn="base" hangingPunct="0">
        <a:spcBef>
          <a:spcPct val="20000"/>
        </a:spcBef>
        <a:spcAft>
          <a:spcPct val="0"/>
        </a:spcAft>
        <a:buFont typeface="Arial" charset="0"/>
        <a:buChar char="•"/>
        <a:defRPr sz="3200">
          <a:solidFill>
            <a:srgbClr val="057590"/>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rgbClr val="057590"/>
          </a:solidFill>
          <a:latin typeface="+mn-lt"/>
        </a:defRPr>
      </a:lvl2pPr>
      <a:lvl3pPr marL="1143000" indent="-228600" algn="l" rtl="0" eaLnBrk="0" fontAlgn="base" hangingPunct="0">
        <a:spcBef>
          <a:spcPct val="20000"/>
        </a:spcBef>
        <a:spcAft>
          <a:spcPct val="0"/>
        </a:spcAft>
        <a:buFont typeface="Arial" charset="0"/>
        <a:buChar char="•"/>
        <a:defRPr sz="2400">
          <a:solidFill>
            <a:srgbClr val="057590"/>
          </a:solidFill>
          <a:latin typeface="+mn-lt"/>
        </a:defRPr>
      </a:lvl3pPr>
      <a:lvl4pPr marL="1600200" indent="-228600" algn="l" rtl="0" eaLnBrk="0" fontAlgn="base" hangingPunct="0">
        <a:spcBef>
          <a:spcPct val="20000"/>
        </a:spcBef>
        <a:spcAft>
          <a:spcPct val="0"/>
        </a:spcAft>
        <a:buFont typeface="Arial" charset="0"/>
        <a:buChar char="•"/>
        <a:defRPr sz="2000">
          <a:solidFill>
            <a:srgbClr val="057590"/>
          </a:solidFill>
          <a:latin typeface="+mn-lt"/>
        </a:defRPr>
      </a:lvl4pPr>
      <a:lvl5pPr marL="2057400" indent="-228600" algn="l" rtl="0" eaLnBrk="0" fontAlgn="base" hangingPunct="0">
        <a:spcBef>
          <a:spcPct val="20000"/>
        </a:spcBef>
        <a:spcAft>
          <a:spcPct val="0"/>
        </a:spcAft>
        <a:buFont typeface="Arial" charset="0"/>
        <a:buChar char="•"/>
        <a:defRPr sz="2000">
          <a:solidFill>
            <a:srgbClr val="057590"/>
          </a:solidFill>
          <a:latin typeface="+mn-lt"/>
        </a:defRPr>
      </a:lvl5pPr>
      <a:lvl6pPr marL="2514600" indent="-228600" algn="l" rtl="0" eaLnBrk="1" fontAlgn="base" hangingPunct="1">
        <a:spcBef>
          <a:spcPct val="20000"/>
        </a:spcBef>
        <a:spcAft>
          <a:spcPct val="0"/>
        </a:spcAft>
        <a:buChar char="»"/>
        <a:defRPr sz="2000">
          <a:solidFill>
            <a:srgbClr val="057590"/>
          </a:solidFill>
          <a:latin typeface="+mn-lt"/>
        </a:defRPr>
      </a:lvl6pPr>
      <a:lvl7pPr marL="2971800" indent="-228600" algn="l" rtl="0" eaLnBrk="1" fontAlgn="base" hangingPunct="1">
        <a:spcBef>
          <a:spcPct val="20000"/>
        </a:spcBef>
        <a:spcAft>
          <a:spcPct val="0"/>
        </a:spcAft>
        <a:buChar char="»"/>
        <a:defRPr sz="2000">
          <a:solidFill>
            <a:srgbClr val="057590"/>
          </a:solidFill>
          <a:latin typeface="+mn-lt"/>
        </a:defRPr>
      </a:lvl7pPr>
      <a:lvl8pPr marL="3429000" indent="-228600" algn="l" rtl="0" eaLnBrk="1" fontAlgn="base" hangingPunct="1">
        <a:spcBef>
          <a:spcPct val="20000"/>
        </a:spcBef>
        <a:spcAft>
          <a:spcPct val="0"/>
        </a:spcAft>
        <a:buChar char="»"/>
        <a:defRPr sz="2000">
          <a:solidFill>
            <a:srgbClr val="057590"/>
          </a:solidFill>
          <a:latin typeface="+mn-lt"/>
        </a:defRPr>
      </a:lvl8pPr>
      <a:lvl9pPr marL="3886200" indent="-228600" algn="l" rtl="0" eaLnBrk="1" fontAlgn="base" hangingPunct="1">
        <a:spcBef>
          <a:spcPct val="20000"/>
        </a:spcBef>
        <a:spcAft>
          <a:spcPct val="0"/>
        </a:spcAft>
        <a:buChar char="»"/>
        <a:defRPr sz="2000">
          <a:solidFill>
            <a:srgbClr val="05759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0"/>
            <a:ext cx="8229600" cy="8382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990600"/>
            <a:ext cx="8534400" cy="533400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400800" y="6492240"/>
            <a:ext cx="2289048" cy="365760"/>
          </a:xfrm>
          <a:prstGeom prst="rect">
            <a:avLst/>
          </a:prstGeom>
        </p:spPr>
        <p:txBody>
          <a:bodyPr vert="horz"/>
          <a:lstStyle>
            <a:lvl1pPr algn="l" eaLnBrk="1" latinLnBrk="0" hangingPunct="1">
              <a:defRPr kumimoji="0" sz="1400">
                <a:solidFill>
                  <a:schemeClr val="tx2"/>
                </a:solidFill>
              </a:defRPr>
            </a:lvl1pPr>
          </a:lstStyle>
          <a:p>
            <a:pPr fontAlgn="auto">
              <a:spcBef>
                <a:spcPts val="0"/>
              </a:spcBef>
              <a:spcAft>
                <a:spcPts val="0"/>
              </a:spcAft>
            </a:pPr>
            <a:fld id="{2027E829-5438-8740-9C0F-75A514584885}" type="datetime1">
              <a:rPr lang="en-US" smtClean="0">
                <a:solidFill>
                  <a:srgbClr val="464653"/>
                </a:solidFill>
                <a:latin typeface="Gill Sans MT"/>
                <a:ea typeface="+mn-ea"/>
                <a:cs typeface="+mn-cs"/>
              </a:rPr>
              <a:pPr fontAlgn="auto">
                <a:spcBef>
                  <a:spcPts val="0"/>
                </a:spcBef>
                <a:spcAft>
                  <a:spcPts val="0"/>
                </a:spcAft>
              </a:pPr>
              <a:t>7/24/13</a:t>
            </a:fld>
            <a:endParaRPr lang="en-US">
              <a:solidFill>
                <a:srgbClr val="464653"/>
              </a:solidFill>
              <a:latin typeface="Gill Sans MT"/>
              <a:ea typeface="+mn-ea"/>
              <a:cs typeface="+mn-cs"/>
            </a:endParaRPr>
          </a:p>
        </p:txBody>
      </p:sp>
      <p:sp>
        <p:nvSpPr>
          <p:cNvPr id="3" name="Footer Placeholder 2"/>
          <p:cNvSpPr>
            <a:spLocks noGrp="1"/>
          </p:cNvSpPr>
          <p:nvPr>
            <p:ph type="ftr" sz="quarter" idx="3"/>
          </p:nvPr>
        </p:nvSpPr>
        <p:spPr>
          <a:xfrm>
            <a:off x="2898648" y="6492240"/>
            <a:ext cx="3505200" cy="365760"/>
          </a:xfrm>
          <a:prstGeom prst="rect">
            <a:avLst/>
          </a:prstGeom>
        </p:spPr>
        <p:txBody>
          <a:bodyPr vert="horz"/>
          <a:lstStyle>
            <a:lvl1pPr algn="r" eaLnBrk="1" latinLnBrk="0" hangingPunct="1">
              <a:defRPr kumimoji="0" sz="1400">
                <a:solidFill>
                  <a:schemeClr val="tx2"/>
                </a:solidFill>
              </a:defRPr>
            </a:lvl1pPr>
          </a:lstStyle>
          <a:p>
            <a:pPr fontAlgn="auto">
              <a:spcBef>
                <a:spcPts val="0"/>
              </a:spcBef>
              <a:spcAft>
                <a:spcPts val="0"/>
              </a:spcAft>
            </a:pPr>
            <a:endParaRPr lang="en-US">
              <a:solidFill>
                <a:srgbClr val="464653"/>
              </a:solidFill>
              <a:latin typeface="Gill Sans MT"/>
              <a:ea typeface="+mn-ea"/>
              <a:cs typeface="+mn-cs"/>
            </a:endParaRPr>
          </a:p>
        </p:txBody>
      </p:sp>
      <p:sp>
        <p:nvSpPr>
          <p:cNvPr id="23" name="Slide Number Placeholder 22"/>
          <p:cNvSpPr>
            <a:spLocks noGrp="1"/>
          </p:cNvSpPr>
          <p:nvPr>
            <p:ph type="sldNum" sz="quarter" idx="4"/>
          </p:nvPr>
        </p:nvSpPr>
        <p:spPr>
          <a:xfrm>
            <a:off x="612648" y="6492240"/>
            <a:ext cx="1981200" cy="365760"/>
          </a:xfrm>
          <a:prstGeom prst="rect">
            <a:avLst/>
          </a:prstGeom>
        </p:spPr>
        <p:txBody>
          <a:bodyPr vert="horz"/>
          <a:lstStyle>
            <a:lvl1pPr algn="l" eaLnBrk="1" latinLnBrk="0" hangingPunct="1">
              <a:defRPr kumimoji="0" sz="1400">
                <a:solidFill>
                  <a:schemeClr val="tx2"/>
                </a:solidFill>
              </a:defRPr>
            </a:lvl1pPr>
          </a:lstStyle>
          <a:p>
            <a:pPr fontAlgn="auto">
              <a:spcBef>
                <a:spcPts val="0"/>
              </a:spcBef>
              <a:spcAft>
                <a:spcPts val="0"/>
              </a:spcAft>
            </a:pPr>
            <a:fld id="{E2CF580B-8768-4A35-9C1B-43A90626A1A7}" type="slidenum">
              <a:rPr lang="en-US" smtClean="0">
                <a:solidFill>
                  <a:srgbClr val="464653"/>
                </a:solidFill>
                <a:latin typeface="Gill Sans MT"/>
                <a:ea typeface="+mn-ea"/>
                <a:cs typeface="+mn-cs"/>
              </a:rPr>
              <a:pPr fontAlgn="auto">
                <a:spcBef>
                  <a:spcPts val="0"/>
                </a:spcBef>
                <a:spcAft>
                  <a:spcPts val="0"/>
                </a:spcAft>
              </a:pPr>
              <a:t>‹#›</a:t>
            </a:fld>
            <a:endParaRPr lang="en-US">
              <a:solidFill>
                <a:srgbClr val="464653"/>
              </a:solidFill>
              <a:latin typeface="Gill Sans MT"/>
              <a:ea typeface="+mn-ea"/>
              <a:cs typeface="+mn-cs"/>
            </a:endParaRPr>
          </a:p>
        </p:txBody>
      </p:sp>
      <p:sp>
        <p:nvSpPr>
          <p:cNvPr id="28" name="Straight Connector 27"/>
          <p:cNvSpPr>
            <a:spLocks noChangeShapeType="1"/>
          </p:cNvSpPr>
          <p:nvPr/>
        </p:nvSpPr>
        <p:spPr bwMode="auto">
          <a:xfrm>
            <a:off x="457200" y="648906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Gill Sans MT"/>
              <a:ea typeface="+mn-ea"/>
              <a:cs typeface="+mn-cs"/>
            </a:endParaRPr>
          </a:p>
        </p:txBody>
      </p:sp>
      <p:sp>
        <p:nvSpPr>
          <p:cNvPr id="29" name="Straight Connector 28"/>
          <p:cNvSpPr>
            <a:spLocks noChangeShapeType="1"/>
          </p:cNvSpPr>
          <p:nvPr/>
        </p:nvSpPr>
        <p:spPr bwMode="auto">
          <a:xfrm>
            <a:off x="457200" y="8382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Gill Sans MT"/>
              <a:ea typeface="+mn-ea"/>
              <a:cs typeface="+mn-cs"/>
            </a:endParaRPr>
          </a:p>
        </p:txBody>
      </p:sp>
      <p:sp>
        <p:nvSpPr>
          <p:cNvPr id="10" name="Isosceles Triangle 9"/>
          <p:cNvSpPr>
            <a:spLocks noChangeAspect="1"/>
          </p:cNvSpPr>
          <p:nvPr/>
        </p:nvSpPr>
        <p:spPr>
          <a:xfrm rot="5400000">
            <a:off x="419108" y="6603366"/>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latin typeface="Gill Sans MT"/>
            </a:endParaRPr>
          </a:p>
        </p:txBody>
      </p:sp>
    </p:spTree>
    <p:extLst>
      <p:ext uri="{BB962C8B-B14F-4D97-AF65-F5344CB8AC3E}">
        <p14:creationId xmlns:p14="http://schemas.microsoft.com/office/powerpoint/2010/main" val="932535434"/>
      </p:ext>
    </p:extLst>
  </p:cSld>
  <p:clrMap bg1="lt1" tx1="dk1" bg2="lt2" tx2="dk2" accent1="accent1" accent2="accent2" accent3="accent3" accent4="accent4" accent5="accent5" accent6="accent6" hlink="hlink" folHlink="folHlink"/>
  <p:sldLayoutIdLst>
    <p:sldLayoutId id="2147489343" r:id="rId1"/>
    <p:sldLayoutId id="2147489344" r:id="rId2"/>
    <p:sldLayoutId id="2147489345" r:id="rId3"/>
    <p:sldLayoutId id="2147489346" r:id="rId4"/>
    <p:sldLayoutId id="2147489347" r:id="rId5"/>
    <p:sldLayoutId id="2147489348" r:id="rId6"/>
    <p:sldLayoutId id="2147489349" r:id="rId7"/>
    <p:sldLayoutId id="2147489350" r:id="rId8"/>
    <p:sldLayoutId id="2147489351" r:id="rId9"/>
    <p:sldLayoutId id="2147489352" r:id="rId10"/>
    <p:sldLayoutId id="2147489353" r:id="rId11"/>
  </p:sldLayoutIdLst>
  <p:hf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6" descr="slide3"/>
          <p:cNvPicPr>
            <a:picLocks noChangeAspect="1" noChangeArrowheads="1"/>
          </p:cNvPicPr>
          <p:nvPr/>
        </p:nvPicPr>
        <p:blipFill>
          <a:blip r:embed="rId15"/>
          <a:srcRect/>
          <a:stretch>
            <a:fillRect/>
          </a:stretch>
        </p:blipFill>
        <p:spPr bwMode="auto">
          <a:xfrm>
            <a:off x="0" y="0"/>
            <a:ext cx="9144000" cy="6858000"/>
          </a:xfrm>
          <a:prstGeom prst="rect">
            <a:avLst/>
          </a:prstGeom>
          <a:noFill/>
          <a:ln w="9525">
            <a:noFill/>
            <a:miter lim="800000"/>
            <a:headEnd/>
            <a:tailEnd/>
          </a:ln>
        </p:spPr>
      </p:pic>
      <p:sp>
        <p:nvSpPr>
          <p:cNvPr id="1027" name="Rectangle 13"/>
          <p:cNvSpPr>
            <a:spLocks noGrp="1" noChangeArrowheads="1"/>
          </p:cNvSpPr>
          <p:nvPr>
            <p:ph type="title"/>
          </p:nvPr>
        </p:nvSpPr>
        <p:spPr bwMode="auto">
          <a:xfrm>
            <a:off x="1141417" y="762000"/>
            <a:ext cx="6935787" cy="5232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en-US" smtClean="0"/>
              <a:t>Click to edit Master title style</a:t>
            </a:r>
          </a:p>
        </p:txBody>
      </p:sp>
      <p:sp>
        <p:nvSpPr>
          <p:cNvPr id="1028" name="Rectangle 14"/>
          <p:cNvSpPr>
            <a:spLocks noGrp="1" noChangeArrowheads="1"/>
          </p:cNvSpPr>
          <p:nvPr>
            <p:ph type="body" idx="1"/>
          </p:nvPr>
        </p:nvSpPr>
        <p:spPr bwMode="auto">
          <a:xfrm>
            <a:off x="1141417" y="2209808"/>
            <a:ext cx="6935787" cy="101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 Third level</a:t>
            </a:r>
          </a:p>
        </p:txBody>
      </p:sp>
      <p:sp>
        <p:nvSpPr>
          <p:cNvPr id="22543" name="Rectangle 15"/>
          <p:cNvSpPr>
            <a:spLocks noGrp="1" noChangeArrowheads="1"/>
          </p:cNvSpPr>
          <p:nvPr>
            <p:ph type="sldNum" sz="quarter" idx="4"/>
          </p:nvPr>
        </p:nvSpPr>
        <p:spPr bwMode="auto">
          <a:xfrm>
            <a:off x="6858000" y="6381749"/>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defRPr>
            </a:lvl1pPr>
          </a:lstStyle>
          <a:p>
            <a:pPr defTabSz="457200">
              <a:defRPr/>
            </a:pPr>
            <a:fld id="{C98F3650-1D54-4EC1-8563-18A9C622013D}" type="slidenum">
              <a:rPr lang="en-US">
                <a:solidFill>
                  <a:srgbClr val="000000"/>
                </a:solidFill>
                <a:latin typeface="Arial" pitchFamily="34" charset="0"/>
                <a:cs typeface="Arial"/>
              </a:rPr>
              <a:pPr defTabSz="457200">
                <a:defRPr/>
              </a:pPr>
              <a:t>‹#›</a:t>
            </a:fld>
            <a:endParaRPr lang="en-US">
              <a:solidFill>
                <a:srgbClr val="000000"/>
              </a:solidFill>
              <a:latin typeface="Arial" pitchFamily="34" charset="0"/>
              <a:cs typeface="Arial"/>
            </a:endParaRPr>
          </a:p>
        </p:txBody>
      </p:sp>
    </p:spTree>
    <p:extLst>
      <p:ext uri="{BB962C8B-B14F-4D97-AF65-F5344CB8AC3E}">
        <p14:creationId xmlns:p14="http://schemas.microsoft.com/office/powerpoint/2010/main" val="4163392309"/>
      </p:ext>
    </p:extLst>
  </p:cSld>
  <p:clrMap bg1="lt1" tx1="dk1" bg2="lt2" tx2="dk2" accent1="accent1" accent2="accent2" accent3="accent3" accent4="accent4" accent5="accent5" accent6="accent6" hlink="hlink" folHlink="folHlink"/>
  <p:sldLayoutIdLst>
    <p:sldLayoutId id="2147489518" r:id="rId1"/>
    <p:sldLayoutId id="2147489519" r:id="rId2"/>
    <p:sldLayoutId id="2147489520" r:id="rId3"/>
    <p:sldLayoutId id="2147489521" r:id="rId4"/>
    <p:sldLayoutId id="2147489522" r:id="rId5"/>
    <p:sldLayoutId id="2147489523" r:id="rId6"/>
    <p:sldLayoutId id="2147489524" r:id="rId7"/>
    <p:sldLayoutId id="2147489525" r:id="rId8"/>
    <p:sldLayoutId id="2147489526" r:id="rId9"/>
    <p:sldLayoutId id="2147489527" r:id="rId10"/>
    <p:sldLayoutId id="2147489528" r:id="rId11"/>
    <p:sldLayoutId id="2147489529" r:id="rId12"/>
    <p:sldLayoutId id="2147489530" r:id="rId13"/>
  </p:sldLayoutIdLst>
  <p:hf hdr="0" ftr="0" dt="0"/>
  <p:txStyles>
    <p:titleStyle>
      <a:lvl1pPr algn="l" rtl="0" eaLnBrk="0" fontAlgn="base" hangingPunct="0">
        <a:spcBef>
          <a:spcPct val="0"/>
        </a:spcBef>
        <a:spcAft>
          <a:spcPct val="0"/>
        </a:spcAft>
        <a:defRPr sz="2800">
          <a:solidFill>
            <a:schemeClr val="tx1"/>
          </a:solidFill>
          <a:latin typeface="+mj-lt"/>
          <a:ea typeface="MS PGothic" pitchFamily="34" charset="-128"/>
          <a:cs typeface="+mj-cs"/>
        </a:defRPr>
      </a:lvl1pPr>
      <a:lvl2pPr algn="l" rtl="0" eaLnBrk="0" fontAlgn="base" hangingPunct="0">
        <a:spcBef>
          <a:spcPct val="0"/>
        </a:spcBef>
        <a:spcAft>
          <a:spcPct val="0"/>
        </a:spcAft>
        <a:defRPr sz="2800">
          <a:solidFill>
            <a:schemeClr val="tx1"/>
          </a:solidFill>
          <a:latin typeface="Arial" charset="0"/>
          <a:ea typeface="MS PGothic" pitchFamily="34" charset="-128"/>
          <a:cs typeface="Arial" charset="0"/>
        </a:defRPr>
      </a:lvl2pPr>
      <a:lvl3pPr algn="l" rtl="0" eaLnBrk="0" fontAlgn="base" hangingPunct="0">
        <a:spcBef>
          <a:spcPct val="0"/>
        </a:spcBef>
        <a:spcAft>
          <a:spcPct val="0"/>
        </a:spcAft>
        <a:defRPr sz="2800">
          <a:solidFill>
            <a:schemeClr val="tx1"/>
          </a:solidFill>
          <a:latin typeface="Arial" charset="0"/>
          <a:ea typeface="MS PGothic" pitchFamily="34" charset="-128"/>
          <a:cs typeface="Arial" charset="0"/>
        </a:defRPr>
      </a:lvl3pPr>
      <a:lvl4pPr algn="l" rtl="0" eaLnBrk="0" fontAlgn="base" hangingPunct="0">
        <a:spcBef>
          <a:spcPct val="0"/>
        </a:spcBef>
        <a:spcAft>
          <a:spcPct val="0"/>
        </a:spcAft>
        <a:defRPr sz="2800">
          <a:solidFill>
            <a:schemeClr val="tx1"/>
          </a:solidFill>
          <a:latin typeface="Arial" charset="0"/>
          <a:ea typeface="MS PGothic" pitchFamily="34" charset="-128"/>
          <a:cs typeface="Arial" charset="0"/>
        </a:defRPr>
      </a:lvl4pPr>
      <a:lvl5pPr algn="l" rtl="0" eaLnBrk="0" fontAlgn="base" hangingPunct="0">
        <a:spcBef>
          <a:spcPct val="0"/>
        </a:spcBef>
        <a:spcAft>
          <a:spcPct val="0"/>
        </a:spcAft>
        <a:defRPr sz="2800">
          <a:solidFill>
            <a:schemeClr val="tx1"/>
          </a:solidFill>
          <a:latin typeface="Arial" charset="0"/>
          <a:ea typeface="MS PGothic" pitchFamily="34" charset="-128"/>
          <a:cs typeface="Arial" charset="0"/>
        </a:defRPr>
      </a:lvl5pPr>
      <a:lvl6pPr marL="457200" algn="l" rtl="0" fontAlgn="base">
        <a:spcBef>
          <a:spcPct val="0"/>
        </a:spcBef>
        <a:spcAft>
          <a:spcPct val="0"/>
        </a:spcAft>
        <a:defRPr sz="2800">
          <a:solidFill>
            <a:schemeClr val="tx1"/>
          </a:solidFill>
          <a:latin typeface="Arial" charset="0"/>
          <a:cs typeface="Arial" charset="0"/>
        </a:defRPr>
      </a:lvl6pPr>
      <a:lvl7pPr marL="914400" algn="l" rtl="0" fontAlgn="base">
        <a:spcBef>
          <a:spcPct val="0"/>
        </a:spcBef>
        <a:spcAft>
          <a:spcPct val="0"/>
        </a:spcAft>
        <a:defRPr sz="2800">
          <a:solidFill>
            <a:schemeClr val="tx1"/>
          </a:solidFill>
          <a:latin typeface="Arial" charset="0"/>
          <a:cs typeface="Arial" charset="0"/>
        </a:defRPr>
      </a:lvl7pPr>
      <a:lvl8pPr marL="1371600" algn="l" rtl="0" fontAlgn="base">
        <a:spcBef>
          <a:spcPct val="0"/>
        </a:spcBef>
        <a:spcAft>
          <a:spcPct val="0"/>
        </a:spcAft>
        <a:defRPr sz="2800">
          <a:solidFill>
            <a:schemeClr val="tx1"/>
          </a:solidFill>
          <a:latin typeface="Arial" charset="0"/>
          <a:cs typeface="Arial" charset="0"/>
        </a:defRPr>
      </a:lvl8pPr>
      <a:lvl9pPr marL="1828800" algn="l" rtl="0" fontAlgn="base">
        <a:spcBef>
          <a:spcPct val="0"/>
        </a:spcBef>
        <a:spcAft>
          <a:spcPct val="0"/>
        </a:spcAft>
        <a:defRPr sz="2800">
          <a:solidFill>
            <a:schemeClr val="tx1"/>
          </a:solidFill>
          <a:latin typeface="Arial" charset="0"/>
          <a:cs typeface="Arial" charset="0"/>
        </a:defRPr>
      </a:lvl9pPr>
    </p:titleStyle>
    <p:bodyStyle>
      <a:lvl1pPr marL="342900" indent="-342900" algn="l" defTabSz="457200" rtl="0" eaLnBrk="0" fontAlgn="base" hangingPunct="0">
        <a:spcBef>
          <a:spcPct val="0"/>
        </a:spcBef>
        <a:spcAft>
          <a:spcPct val="0"/>
        </a:spcAft>
        <a:defRPr sz="2000">
          <a:solidFill>
            <a:schemeClr val="tx1"/>
          </a:solidFill>
          <a:latin typeface="+mn-lt"/>
          <a:ea typeface="MS PGothic" pitchFamily="34" charset="-128"/>
          <a:cs typeface="+mn-cs"/>
        </a:defRPr>
      </a:lvl1pPr>
      <a:lvl2pPr marL="742950" indent="-285750" algn="l" defTabSz="457200" rtl="0" eaLnBrk="0" fontAlgn="base" hangingPunct="0">
        <a:spcBef>
          <a:spcPct val="0"/>
        </a:spcBef>
        <a:spcAft>
          <a:spcPct val="0"/>
        </a:spcAft>
        <a:buClr>
          <a:srgbClr val="4F6228"/>
        </a:buClr>
        <a:buFont typeface="Wingdings" pitchFamily="2" charset="2"/>
        <a:buChar char="§"/>
        <a:defRPr sz="2000">
          <a:solidFill>
            <a:schemeClr val="tx1"/>
          </a:solidFill>
          <a:latin typeface="+mn-lt"/>
          <a:ea typeface="Arial" charset="0"/>
          <a:cs typeface="+mn-cs"/>
        </a:defRPr>
      </a:lvl2pPr>
      <a:lvl3pPr marL="1143000" indent="-228600" algn="l" defTabSz="457200" rtl="0" eaLnBrk="0" fontAlgn="base" hangingPunct="0">
        <a:spcBef>
          <a:spcPct val="0"/>
        </a:spcBef>
        <a:spcAft>
          <a:spcPct val="0"/>
        </a:spcAft>
        <a:defRPr sz="2000">
          <a:solidFill>
            <a:schemeClr val="tx1"/>
          </a:solidFill>
          <a:latin typeface="+mn-lt"/>
          <a:ea typeface="Arial" charset="0"/>
          <a:cs typeface="+mn-cs"/>
        </a:defRPr>
      </a:lvl3pPr>
      <a:lvl4pPr marL="1600200" indent="-228600" algn="l" defTabSz="457200" rtl="0" eaLnBrk="0" fontAlgn="base" hangingPunct="0">
        <a:spcBef>
          <a:spcPct val="0"/>
        </a:spcBef>
        <a:spcAft>
          <a:spcPct val="0"/>
        </a:spcAft>
        <a:defRPr sz="2000">
          <a:solidFill>
            <a:schemeClr val="tx1"/>
          </a:solidFill>
          <a:latin typeface="+mn-lt"/>
          <a:ea typeface="Arial" charset="0"/>
          <a:cs typeface="+mn-cs"/>
        </a:defRPr>
      </a:lvl4pPr>
      <a:lvl5pPr marL="2057400" indent="-228600" algn="l" defTabSz="457200" rtl="0" eaLnBrk="0" fontAlgn="base" hangingPunct="0">
        <a:spcBef>
          <a:spcPct val="0"/>
        </a:spcBef>
        <a:spcAft>
          <a:spcPct val="0"/>
        </a:spcAft>
        <a:defRPr sz="2000">
          <a:solidFill>
            <a:schemeClr val="tx1"/>
          </a:solidFill>
          <a:latin typeface="+mn-lt"/>
          <a:ea typeface="Arial" charset="0"/>
          <a:cs typeface="+mn-cs"/>
        </a:defRPr>
      </a:lvl5pPr>
      <a:lvl6pPr marL="2514600" indent="-228600" algn="l" defTabSz="457200" rtl="0" fontAlgn="base">
        <a:spcBef>
          <a:spcPct val="0"/>
        </a:spcBef>
        <a:spcAft>
          <a:spcPct val="0"/>
        </a:spcAft>
        <a:defRPr sz="2000">
          <a:solidFill>
            <a:schemeClr val="tx1"/>
          </a:solidFill>
          <a:latin typeface="+mn-lt"/>
          <a:cs typeface="+mn-cs"/>
        </a:defRPr>
      </a:lvl6pPr>
      <a:lvl7pPr marL="2971800" indent="-228600" algn="l" defTabSz="457200" rtl="0" fontAlgn="base">
        <a:spcBef>
          <a:spcPct val="0"/>
        </a:spcBef>
        <a:spcAft>
          <a:spcPct val="0"/>
        </a:spcAft>
        <a:defRPr sz="2000">
          <a:solidFill>
            <a:schemeClr val="tx1"/>
          </a:solidFill>
          <a:latin typeface="+mn-lt"/>
          <a:cs typeface="+mn-cs"/>
        </a:defRPr>
      </a:lvl7pPr>
      <a:lvl8pPr marL="3429000" indent="-228600" algn="l" defTabSz="457200" rtl="0" fontAlgn="base">
        <a:spcBef>
          <a:spcPct val="0"/>
        </a:spcBef>
        <a:spcAft>
          <a:spcPct val="0"/>
        </a:spcAft>
        <a:defRPr sz="2000">
          <a:solidFill>
            <a:schemeClr val="tx1"/>
          </a:solidFill>
          <a:latin typeface="+mn-lt"/>
          <a:cs typeface="+mn-cs"/>
        </a:defRPr>
      </a:lvl8pPr>
      <a:lvl9pPr marL="3886200" indent="-228600" algn="l" defTabSz="457200" rtl="0" fontAlgn="base">
        <a:spcBef>
          <a:spcPct val="0"/>
        </a:spcBef>
        <a:spcAft>
          <a:spcPct val="0"/>
        </a:spcAft>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Arial"/>
            </a:endParaRPr>
          </a:p>
        </p:txBody>
      </p:sp>
      <p:sp>
        <p:nvSpPr>
          <p:cNvPr id="9" name="Title Placeholder 8"/>
          <p:cNvSpPr>
            <a:spLocks noGrp="1"/>
          </p:cNvSpPr>
          <p:nvPr>
            <p:ph type="title"/>
          </p:nvPr>
        </p:nvSpPr>
        <p:spPr>
          <a:xfrm>
            <a:off x="457200" y="274639"/>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1"/>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fontAlgn="auto">
              <a:spcBef>
                <a:spcPts val="0"/>
              </a:spcBef>
              <a:spcAft>
                <a:spcPts val="0"/>
              </a:spcAft>
            </a:pPr>
            <a:fld id="{E637BB6B-EE1B-48FB-8575-0D55C373DE88}" type="datetimeFigureOut">
              <a:rPr lang="en-US" smtClean="0">
                <a:solidFill>
                  <a:srgbClr val="D4D2D0">
                    <a:shade val="50000"/>
                  </a:srgbClr>
                </a:solidFill>
                <a:latin typeface="Arial"/>
              </a:rPr>
              <a:pPr fontAlgn="auto">
                <a:spcBef>
                  <a:spcPts val="0"/>
                </a:spcBef>
                <a:spcAft>
                  <a:spcPts val="0"/>
                </a:spcAft>
              </a:pPr>
              <a:t>7/24/13</a:t>
            </a:fld>
            <a:endParaRPr lang="en-US">
              <a:solidFill>
                <a:srgbClr val="D4D2D0">
                  <a:shade val="50000"/>
                </a:srgbClr>
              </a:solidFill>
              <a:latin typeface="Aria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fontAlgn="auto">
              <a:spcBef>
                <a:spcPts val="0"/>
              </a:spcBef>
              <a:spcAft>
                <a:spcPts val="0"/>
              </a:spcAft>
            </a:pPr>
            <a:endParaRPr lang="en-US" dirty="0">
              <a:solidFill>
                <a:srgbClr val="D4D2D0">
                  <a:shade val="50000"/>
                </a:srgbClr>
              </a:solidFill>
              <a:latin typeface="Aria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fontAlgn="auto">
              <a:spcBef>
                <a:spcPts val="0"/>
              </a:spcBef>
              <a:spcAft>
                <a:spcPts val="0"/>
              </a:spcAft>
            </a:pPr>
            <a:fld id="{2AA957AF-53C0-420B-9C2D-77DB1416566C}" type="slidenum">
              <a:rPr lang="en-US" smtClean="0">
                <a:solidFill>
                  <a:srgbClr val="D4D2D0">
                    <a:shade val="50000"/>
                  </a:srgbClr>
                </a:solidFill>
                <a:latin typeface="Arial"/>
              </a:rPr>
              <a:pPr fontAlgn="auto">
                <a:spcBef>
                  <a:spcPts val="0"/>
                </a:spcBef>
                <a:spcAft>
                  <a:spcPts val="0"/>
                </a:spcAft>
              </a:pPr>
              <a:t>‹#›</a:t>
            </a:fld>
            <a:endParaRPr lang="en-US" dirty="0">
              <a:solidFill>
                <a:srgbClr val="D4D2D0">
                  <a:shade val="50000"/>
                </a:srgbClr>
              </a:solidFill>
              <a:latin typeface="Arial"/>
            </a:endParaRPr>
          </a:p>
        </p:txBody>
      </p:sp>
      <p:sp>
        <p:nvSpPr>
          <p:cNvPr id="12" name="Freeform 11"/>
          <p:cNvSpPr>
            <a:spLocks/>
          </p:cNvSpPr>
          <p:nvPr/>
        </p:nvSpPr>
        <p:spPr bwMode="auto">
          <a:xfrm>
            <a:off x="0" y="4752125"/>
            <a:ext cx="9144000" cy="211296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Arial"/>
            </a:endParaRPr>
          </a:p>
        </p:txBody>
      </p:sp>
    </p:spTree>
    <p:extLst>
      <p:ext uri="{BB962C8B-B14F-4D97-AF65-F5344CB8AC3E}">
        <p14:creationId xmlns:p14="http://schemas.microsoft.com/office/powerpoint/2010/main" val="4280734329"/>
      </p:ext>
    </p:extLst>
  </p:cSld>
  <p:clrMap bg1="dk1" tx1="lt1" bg2="dk2" tx2="lt2" accent1="accent1" accent2="accent2" accent3="accent3" accent4="accent4" accent5="accent5" accent6="accent6" hlink="hlink" folHlink="folHlink"/>
  <p:sldLayoutIdLst>
    <p:sldLayoutId id="2147489572" r:id="rId1"/>
    <p:sldLayoutId id="2147489573" r:id="rId2"/>
    <p:sldLayoutId id="2147489574" r:id="rId3"/>
    <p:sldLayoutId id="2147489575" r:id="rId4"/>
    <p:sldLayoutId id="2147489576" r:id="rId5"/>
    <p:sldLayoutId id="2147489577" r:id="rId6"/>
    <p:sldLayoutId id="2147489578" r:id="rId7"/>
    <p:sldLayoutId id="2147489579" r:id="rId8"/>
    <p:sldLayoutId id="2147489580" r:id="rId9"/>
    <p:sldLayoutId id="2147489581" r:id="rId10"/>
    <p:sldLayoutId id="2147489582" r:id="rId11"/>
  </p:sldLayoutIdLst>
  <p:timing>
    <p:tnLst>
      <p:par>
        <p:cTn xmlns:p14="http://schemas.microsoft.com/office/powerpoint/2010/main" id="1" dur="indefinite" restart="never" nodeType="tmRoot"/>
      </p:par>
    </p:tnLst>
  </p:timing>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0" y="6438901"/>
            <a:ext cx="9144000" cy="419099"/>
          </a:xfrm>
          <a:prstGeom prst="rect">
            <a:avLst/>
          </a:prstGeom>
        </p:spPr>
      </p:pic>
      <p:sp>
        <p:nvSpPr>
          <p:cNvPr id="1026" name="Rectangle 2"/>
          <p:cNvSpPr>
            <a:spLocks noGrp="1" noChangeArrowheads="1"/>
          </p:cNvSpPr>
          <p:nvPr>
            <p:ph type="title"/>
          </p:nvPr>
        </p:nvSpPr>
        <p:spPr bwMode="auto">
          <a:xfrm>
            <a:off x="210320" y="237745"/>
            <a:ext cx="8601075" cy="9080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US" dirty="0" smtClean="0"/>
          </a:p>
        </p:txBody>
      </p:sp>
      <p:sp>
        <p:nvSpPr>
          <p:cNvPr id="1027" name="Rectangle 3"/>
          <p:cNvSpPr>
            <a:spLocks noGrp="1" noChangeArrowheads="1"/>
          </p:cNvSpPr>
          <p:nvPr>
            <p:ph type="body" idx="1"/>
          </p:nvPr>
        </p:nvSpPr>
        <p:spPr bwMode="auto">
          <a:xfrm>
            <a:off x="210312" y="1435608"/>
            <a:ext cx="8595360" cy="48828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30820" name="Text Box 4"/>
          <p:cNvSpPr txBox="1">
            <a:spLocks noChangeArrowheads="1"/>
          </p:cNvSpPr>
          <p:nvPr/>
        </p:nvSpPr>
        <p:spPr bwMode="auto">
          <a:xfrm>
            <a:off x="136525" y="6547914"/>
            <a:ext cx="819150" cy="246221"/>
          </a:xfrm>
          <a:prstGeom prst="rect">
            <a:avLst/>
          </a:prstGeom>
          <a:noFill/>
          <a:ln w="9525">
            <a:noFill/>
            <a:miter lim="800000"/>
            <a:headEnd/>
            <a:tailEnd/>
          </a:ln>
          <a:effectLst/>
        </p:spPr>
        <p:txBody>
          <a:bodyPr>
            <a:spAutoFit/>
          </a:bodyPr>
          <a:lstStyle/>
          <a:p>
            <a:pPr>
              <a:defRPr/>
            </a:pPr>
            <a:fld id="{5073B0C2-833C-4049-9244-41733BBAE632}" type="slidenum">
              <a:rPr lang="en-US" sz="1000">
                <a:solidFill>
                  <a:srgbClr val="4D4D4F"/>
                </a:solidFill>
                <a:ea typeface="+mn-ea"/>
                <a:cs typeface="+mn-cs"/>
              </a:rPr>
              <a:pPr>
                <a:defRPr/>
              </a:pPr>
              <a:t>‹#›</a:t>
            </a:fld>
            <a:endParaRPr lang="en-US" sz="1000" dirty="0">
              <a:solidFill>
                <a:srgbClr val="4D4D4F"/>
              </a:solidFill>
              <a:ea typeface="+mn-ea"/>
              <a:cs typeface="+mn-cs"/>
            </a:endParaRPr>
          </a:p>
        </p:txBody>
      </p:sp>
      <p:sp>
        <p:nvSpPr>
          <p:cNvPr id="15" name="Rectangle 14"/>
          <p:cNvSpPr>
            <a:spLocks noChangeArrowheads="1"/>
          </p:cNvSpPr>
          <p:nvPr/>
        </p:nvSpPr>
        <p:spPr bwMode="auto">
          <a:xfrm rot="5400000">
            <a:off x="7324725" y="6315087"/>
            <a:ext cx="466725" cy="619122"/>
          </a:xfrm>
          <a:prstGeom prst="rect">
            <a:avLst/>
          </a:prstGeom>
          <a:gradFill rotWithShape="1">
            <a:gsLst>
              <a:gs pos="0">
                <a:schemeClr val="bg1">
                  <a:gamma/>
                  <a:tint val="0"/>
                  <a:invGamma/>
                </a:schemeClr>
              </a:gs>
              <a:gs pos="100000">
                <a:schemeClr val="bg1">
                  <a:alpha val="0"/>
                </a:schemeClr>
              </a:gs>
            </a:gsLst>
            <a:lin ang="5400000" scaled="1"/>
          </a:gradFill>
          <a:ln w="12700" algn="ctr">
            <a:noFill/>
            <a:miter lim="800000"/>
            <a:headEnd/>
            <a:tailEnd/>
          </a:ln>
          <a:effectLst/>
        </p:spPr>
        <p:txBody>
          <a:bodyPr wrap="none" anchor="ctr"/>
          <a:lstStyle/>
          <a:p>
            <a:pPr>
              <a:defRPr/>
            </a:pPr>
            <a:endParaRPr lang="en-US" sz="1600">
              <a:solidFill>
                <a:srgbClr val="4D4D4F"/>
              </a:solidFill>
              <a:ea typeface="+mn-ea"/>
              <a:cs typeface="+mn-cs"/>
            </a:endParaRPr>
          </a:p>
        </p:txBody>
      </p:sp>
      <p:sp>
        <p:nvSpPr>
          <p:cNvPr id="16" name="Rectangle 15"/>
          <p:cNvSpPr>
            <a:spLocks noChangeArrowheads="1"/>
          </p:cNvSpPr>
          <p:nvPr/>
        </p:nvSpPr>
        <p:spPr bwMode="auto">
          <a:xfrm rot="16200000">
            <a:off x="8591555" y="6305555"/>
            <a:ext cx="466725" cy="638173"/>
          </a:xfrm>
          <a:prstGeom prst="rect">
            <a:avLst/>
          </a:prstGeom>
          <a:gradFill rotWithShape="1">
            <a:gsLst>
              <a:gs pos="60000">
                <a:schemeClr val="bg1">
                  <a:gamma/>
                  <a:tint val="0"/>
                  <a:invGamma/>
                </a:schemeClr>
              </a:gs>
              <a:gs pos="100000">
                <a:schemeClr val="bg1">
                  <a:alpha val="0"/>
                </a:schemeClr>
              </a:gs>
            </a:gsLst>
            <a:lin ang="5400000" scaled="1"/>
          </a:gradFill>
          <a:ln w="12700" algn="ctr">
            <a:noFill/>
            <a:miter lim="800000"/>
            <a:headEnd/>
            <a:tailEnd/>
          </a:ln>
          <a:effectLst/>
        </p:spPr>
        <p:txBody>
          <a:bodyPr wrap="none" anchor="ctr"/>
          <a:lstStyle/>
          <a:p>
            <a:pPr>
              <a:defRPr/>
            </a:pPr>
            <a:endParaRPr lang="en-US" sz="1600" dirty="0">
              <a:solidFill>
                <a:srgbClr val="4D4D4F"/>
              </a:solidFill>
              <a:ea typeface="+mn-ea"/>
              <a:cs typeface="+mn-cs"/>
            </a:endParaRPr>
          </a:p>
        </p:txBody>
      </p:sp>
      <p:sp>
        <p:nvSpPr>
          <p:cNvPr id="17" name="Rectangle 16"/>
          <p:cNvSpPr>
            <a:spLocks noChangeArrowheads="1"/>
          </p:cNvSpPr>
          <p:nvPr/>
        </p:nvSpPr>
        <p:spPr bwMode="auto">
          <a:xfrm rot="5400000">
            <a:off x="8129590" y="6091243"/>
            <a:ext cx="466725" cy="1066799"/>
          </a:xfrm>
          <a:prstGeom prst="rect">
            <a:avLst/>
          </a:prstGeom>
          <a:solidFill>
            <a:schemeClr val="bg1"/>
          </a:solidFill>
          <a:ln w="12700" algn="ctr">
            <a:noFill/>
            <a:miter lim="800000"/>
            <a:headEnd/>
            <a:tailEnd/>
          </a:ln>
          <a:effectLst/>
        </p:spPr>
        <p:txBody>
          <a:bodyPr wrap="none" anchor="ctr"/>
          <a:lstStyle/>
          <a:p>
            <a:pPr>
              <a:defRPr/>
            </a:pPr>
            <a:endParaRPr lang="en-US" sz="1600">
              <a:solidFill>
                <a:srgbClr val="4D4D4F"/>
              </a:solidFill>
              <a:ea typeface="+mn-ea"/>
              <a:cs typeface="+mn-cs"/>
            </a:endParaRPr>
          </a:p>
        </p:txBody>
      </p:sp>
      <p:pic>
        <p:nvPicPr>
          <p:cNvPr id="18" name="Picture 8" descr="ILLUMINA_LOGO_RGB_new"/>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854950" y="6550025"/>
            <a:ext cx="914400" cy="207283"/>
          </a:xfrm>
          <a:prstGeom prst="rect">
            <a:avLst/>
          </a:prstGeom>
          <a:noFill/>
          <a:ln w="9525">
            <a:noFill/>
            <a:miter lim="800000"/>
            <a:headEnd/>
            <a:tailEnd/>
          </a:ln>
        </p:spPr>
      </p:pic>
    </p:spTree>
    <p:extLst>
      <p:ext uri="{BB962C8B-B14F-4D97-AF65-F5344CB8AC3E}">
        <p14:creationId xmlns:p14="http://schemas.microsoft.com/office/powerpoint/2010/main" val="4046067396"/>
      </p:ext>
    </p:extLst>
  </p:cSld>
  <p:clrMap bg1="lt1" tx1="dk1" bg2="lt2" tx2="dk2" accent1="accent1" accent2="accent2" accent3="accent3" accent4="accent4" accent5="accent5" accent6="accent6" hlink="hlink" folHlink="folHlink"/>
  <p:sldLayoutIdLst>
    <p:sldLayoutId id="2147489584" r:id="rId1"/>
    <p:sldLayoutId id="2147489585" r:id="rId2"/>
    <p:sldLayoutId id="2147489586" r:id="rId3"/>
    <p:sldLayoutId id="2147489587" r:id="rId4"/>
    <p:sldLayoutId id="2147489588" r:id="rId5"/>
    <p:sldLayoutId id="2147489589" r:id="rId6"/>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p:titleStyle>
    <p:bodyStyle>
      <a:lvl1pPr marL="234950" indent="-234950" algn="l" rtl="0" eaLnBrk="1" fontAlgn="base" hangingPunct="1">
        <a:spcBef>
          <a:spcPct val="50000"/>
        </a:spcBef>
        <a:spcAft>
          <a:spcPct val="0"/>
        </a:spcAft>
        <a:buClr>
          <a:schemeClr val="accent3"/>
        </a:buClr>
        <a:buSzPct val="60000"/>
        <a:buFont typeface="Arial" pitchFamily="34" charset="0"/>
        <a:buChar char="►"/>
        <a:defRPr>
          <a:solidFill>
            <a:schemeClr val="tx1"/>
          </a:solidFill>
          <a:latin typeface="+mn-lt"/>
          <a:ea typeface="+mn-ea"/>
          <a:cs typeface="+mn-cs"/>
        </a:defRPr>
      </a:lvl1pPr>
      <a:lvl2pPr marL="692150" indent="-234950" algn="l" rtl="0" eaLnBrk="1" fontAlgn="base" hangingPunct="1">
        <a:spcBef>
          <a:spcPct val="20000"/>
        </a:spcBef>
        <a:spcAft>
          <a:spcPct val="0"/>
        </a:spcAft>
        <a:buClr>
          <a:schemeClr val="tx1"/>
        </a:buClr>
        <a:buFont typeface="Arial" charset="0"/>
        <a:buChar char="–"/>
        <a:defRPr sz="1600">
          <a:solidFill>
            <a:schemeClr val="tx1"/>
          </a:solidFill>
          <a:latin typeface="+mn-lt"/>
        </a:defRPr>
      </a:lvl2pPr>
      <a:lvl3pPr marL="1149350" indent="-234950" algn="l" rtl="0" eaLnBrk="1" fontAlgn="base" hangingPunct="1">
        <a:spcBef>
          <a:spcPct val="20000"/>
        </a:spcBef>
        <a:spcAft>
          <a:spcPct val="0"/>
        </a:spcAft>
        <a:buClr>
          <a:schemeClr val="tx1"/>
        </a:buClr>
        <a:buSzPct val="80000"/>
        <a:buFont typeface="Wingdings" pitchFamily="2" charset="2"/>
        <a:buChar char="§"/>
        <a:defRPr sz="1400">
          <a:solidFill>
            <a:schemeClr val="tx1"/>
          </a:solidFill>
          <a:latin typeface="+mn-lt"/>
        </a:defRPr>
      </a:lvl3pPr>
      <a:lvl4pPr marL="1606550" indent="-234950" algn="l" rtl="0" eaLnBrk="1" fontAlgn="base" hangingPunct="1">
        <a:spcBef>
          <a:spcPct val="20000"/>
        </a:spcBef>
        <a:spcAft>
          <a:spcPct val="0"/>
        </a:spcAft>
        <a:buClr>
          <a:schemeClr val="tx1"/>
        </a:buClr>
        <a:buSzPct val="80000"/>
        <a:buFont typeface="Arial" charset="0"/>
        <a:buChar char="–"/>
        <a:defRPr sz="1200">
          <a:solidFill>
            <a:schemeClr val="tx1"/>
          </a:solidFill>
          <a:latin typeface="+mn-lt"/>
        </a:defRPr>
      </a:lvl4pPr>
      <a:lvl5pPr marL="20637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5pPr>
      <a:lvl6pPr marL="25209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6pPr>
      <a:lvl7pPr marL="29781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7pPr>
      <a:lvl8pPr marL="34353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8pPr>
      <a:lvl9pPr marL="38925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3.xml"/><Relationship Id="rId3"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53.png"/><Relationship Id="rId9" Type="http://schemas.openxmlformats.org/officeDocument/2006/relationships/image" Target="../media/image54.png"/><Relationship Id="rId10" Type="http://schemas.openxmlformats.org/officeDocument/2006/relationships/image" Target="../media/image55.png"/><Relationship Id="rId11" Type="http://schemas.openxmlformats.org/officeDocument/2006/relationships/image" Target="../media/image56.png"/><Relationship Id="rId1" Type="http://schemas.openxmlformats.org/officeDocument/2006/relationships/slideLayout" Target="../slideLayouts/slideLayout101.xml"/><Relationship Id="rId2" Type="http://schemas.openxmlformats.org/officeDocument/2006/relationships/image" Target="../media/image4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image" Target="../media/image57.png"/><Relationship Id="rId3" Type="http://schemas.openxmlformats.org/officeDocument/2006/relationships/image" Target="../media/image58.png"/></Relationships>
</file>

<file path=ppt/slides/_rels/slide15.xml.rels><?xml version="1.0" encoding="UTF-8" standalone="yes"?>
<Relationships xmlns="http://schemas.openxmlformats.org/package/2006/relationships"><Relationship Id="rId9" Type="http://schemas.openxmlformats.org/officeDocument/2006/relationships/image" Target="../media/image65.png"/><Relationship Id="rId20" Type="http://schemas.openxmlformats.org/officeDocument/2006/relationships/image" Target="../media/image76.png"/><Relationship Id="rId21" Type="http://schemas.openxmlformats.org/officeDocument/2006/relationships/image" Target="../media/image77.png"/><Relationship Id="rId22" Type="http://schemas.openxmlformats.org/officeDocument/2006/relationships/image" Target="../media/image78.png"/><Relationship Id="rId23" Type="http://schemas.openxmlformats.org/officeDocument/2006/relationships/image" Target="../media/image79.jpeg"/><Relationship Id="rId10" Type="http://schemas.openxmlformats.org/officeDocument/2006/relationships/image" Target="../media/image66.png"/><Relationship Id="rId11" Type="http://schemas.openxmlformats.org/officeDocument/2006/relationships/image" Target="../media/image67.png"/><Relationship Id="rId12" Type="http://schemas.openxmlformats.org/officeDocument/2006/relationships/image" Target="../media/image68.png"/><Relationship Id="rId13" Type="http://schemas.openxmlformats.org/officeDocument/2006/relationships/image" Target="../media/image69.png"/><Relationship Id="rId14" Type="http://schemas.openxmlformats.org/officeDocument/2006/relationships/image" Target="../media/image70.png"/><Relationship Id="rId15" Type="http://schemas.openxmlformats.org/officeDocument/2006/relationships/image" Target="../media/image71.jpeg"/><Relationship Id="rId16" Type="http://schemas.openxmlformats.org/officeDocument/2006/relationships/image" Target="../media/image72.png"/><Relationship Id="rId17" Type="http://schemas.openxmlformats.org/officeDocument/2006/relationships/image" Target="../media/image73.jpeg"/><Relationship Id="rId18" Type="http://schemas.openxmlformats.org/officeDocument/2006/relationships/image" Target="../media/image74.png"/><Relationship Id="rId19" Type="http://schemas.openxmlformats.org/officeDocument/2006/relationships/image" Target="../media/image75.png"/><Relationship Id="rId1" Type="http://schemas.openxmlformats.org/officeDocument/2006/relationships/slideLayout" Target="../slideLayouts/slideLayout101.xml"/><Relationship Id="rId2" Type="http://schemas.openxmlformats.org/officeDocument/2006/relationships/notesSlide" Target="../notesSlides/notesSlide4.xml"/><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5.xml"/><Relationship Id="rId3" Type="http://schemas.openxmlformats.org/officeDocument/2006/relationships/image" Target="../media/image8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4.xml"/><Relationship Id="rId2" Type="http://schemas.openxmlformats.org/officeDocument/2006/relationships/image" Target="../media/image81.png"/></Relationships>
</file>

<file path=ppt/slides/_rels/slide19.xml.rels><?xml version="1.0" encoding="UTF-8" standalone="yes"?>
<Relationships xmlns="http://schemas.openxmlformats.org/package/2006/relationships"><Relationship Id="rId9" Type="http://schemas.openxmlformats.org/officeDocument/2006/relationships/image" Target="../media/image89.png"/><Relationship Id="rId20" Type="http://schemas.openxmlformats.org/officeDocument/2006/relationships/image" Target="../media/image98.png"/><Relationship Id="rId21" Type="http://schemas.openxmlformats.org/officeDocument/2006/relationships/image" Target="../media/image99.png"/><Relationship Id="rId22" Type="http://schemas.openxmlformats.org/officeDocument/2006/relationships/image" Target="../media/image100.png"/><Relationship Id="rId23" Type="http://schemas.openxmlformats.org/officeDocument/2006/relationships/image" Target="../media/image101.png"/><Relationship Id="rId24" Type="http://schemas.openxmlformats.org/officeDocument/2006/relationships/image" Target="../media/image102.png"/><Relationship Id="rId25" Type="http://schemas.openxmlformats.org/officeDocument/2006/relationships/image" Target="../media/image103.png"/><Relationship Id="rId26" Type="http://schemas.openxmlformats.org/officeDocument/2006/relationships/image" Target="../media/image104.png"/><Relationship Id="rId27" Type="http://schemas.openxmlformats.org/officeDocument/2006/relationships/image" Target="../media/image105.jpeg"/><Relationship Id="rId28" Type="http://schemas.openxmlformats.org/officeDocument/2006/relationships/image" Target="../media/image106.jpg"/><Relationship Id="rId29" Type="http://schemas.openxmlformats.org/officeDocument/2006/relationships/image" Target="../media/image107.emf"/><Relationship Id="rId10" Type="http://schemas.microsoft.com/office/2007/relationships/hdphoto" Target="../media/hdphoto1.wdp"/><Relationship Id="rId11" Type="http://schemas.openxmlformats.org/officeDocument/2006/relationships/image" Target="../media/image90.png"/><Relationship Id="rId12" Type="http://schemas.openxmlformats.org/officeDocument/2006/relationships/image" Target="../media/image91.png"/><Relationship Id="rId13" Type="http://schemas.openxmlformats.org/officeDocument/2006/relationships/image" Target="../media/image92.png"/><Relationship Id="rId14" Type="http://schemas.openxmlformats.org/officeDocument/2006/relationships/image" Target="../media/image93.png"/><Relationship Id="rId15" Type="http://schemas.microsoft.com/office/2007/relationships/hdphoto" Target="../media/hdphoto2.wdp"/><Relationship Id="rId16" Type="http://schemas.openxmlformats.org/officeDocument/2006/relationships/image" Target="../media/image94.png"/><Relationship Id="rId17" Type="http://schemas.openxmlformats.org/officeDocument/2006/relationships/image" Target="../media/image95.png"/><Relationship Id="rId18" Type="http://schemas.openxmlformats.org/officeDocument/2006/relationships/image" Target="../media/image96.png"/><Relationship Id="rId19" Type="http://schemas.openxmlformats.org/officeDocument/2006/relationships/image" Target="../media/image97.png"/><Relationship Id="rId1" Type="http://schemas.openxmlformats.org/officeDocument/2006/relationships/slideLayout" Target="../slideLayouts/slideLayout222.xml"/><Relationship Id="rId2" Type="http://schemas.openxmlformats.org/officeDocument/2006/relationships/image" Target="../media/image82.jpeg"/><Relationship Id="rId3" Type="http://schemas.openxmlformats.org/officeDocument/2006/relationships/image" Target="../media/image83.emf"/><Relationship Id="rId4" Type="http://schemas.openxmlformats.org/officeDocument/2006/relationships/image" Target="../media/image84.jpg"/><Relationship Id="rId5" Type="http://schemas.openxmlformats.org/officeDocument/2006/relationships/image" Target="../media/image85.png"/><Relationship Id="rId6" Type="http://schemas.openxmlformats.org/officeDocument/2006/relationships/image" Target="../media/image86.png"/><Relationship Id="rId7" Type="http://schemas.openxmlformats.org/officeDocument/2006/relationships/image" Target="../media/image87.png"/><Relationship Id="rId8" Type="http://schemas.openxmlformats.org/officeDocument/2006/relationships/image" Target="../media/image8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9.xml"/><Relationship Id="rId2" Type="http://schemas.openxmlformats.org/officeDocument/2006/relationships/notesSlide" Target="../notesSlides/notesSlide6.xml"/><Relationship Id="rId3" Type="http://schemas.openxmlformats.org/officeDocument/2006/relationships/image" Target="../media/image108.png"/></Relationships>
</file>

<file path=ppt/slides/_rels/slide21.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11.png"/><Relationship Id="rId5" Type="http://schemas.openxmlformats.org/officeDocument/2006/relationships/image" Target="../media/image112.jpeg"/><Relationship Id="rId6" Type="http://schemas.openxmlformats.org/officeDocument/2006/relationships/image" Target="../media/image113.jpeg"/><Relationship Id="rId1" Type="http://schemas.openxmlformats.org/officeDocument/2006/relationships/slideLayout" Target="../slideLayouts/slideLayout219.xml"/><Relationship Id="rId2" Type="http://schemas.openxmlformats.org/officeDocument/2006/relationships/image" Target="../media/image109.png"/></Relationships>
</file>

<file path=ppt/slides/_rels/slide22.xml.rels><?xml version="1.0" encoding="UTF-8" standalone="yes"?>
<Relationships xmlns="http://schemas.openxmlformats.org/package/2006/relationships"><Relationship Id="rId3" Type="http://schemas.openxmlformats.org/officeDocument/2006/relationships/image" Target="../media/image114.jpeg"/><Relationship Id="rId4" Type="http://schemas.openxmlformats.org/officeDocument/2006/relationships/image" Target="../media/image115.png"/><Relationship Id="rId1" Type="http://schemas.openxmlformats.org/officeDocument/2006/relationships/slideLayout" Target="../slideLayouts/slideLayout220.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9.xml"/><Relationship Id="rId2" Type="http://schemas.openxmlformats.org/officeDocument/2006/relationships/image" Target="../media/image11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9.xml"/><Relationship Id="rId2" Type="http://schemas.openxmlformats.org/officeDocument/2006/relationships/image" Target="../media/image117.png"/><Relationship Id="rId3" Type="http://schemas.openxmlformats.org/officeDocument/2006/relationships/image" Target="../media/image118.png"/></Relationships>
</file>

<file path=ppt/slides/_rels/slide25.xml.rels><?xml version="1.0" encoding="UTF-8" standalone="yes"?>
<Relationships xmlns="http://schemas.openxmlformats.org/package/2006/relationships"><Relationship Id="rId3" Type="http://schemas.openxmlformats.org/officeDocument/2006/relationships/hyperlink" Target="http://online.wsj.com/public/search?article-doc-type=%7BThe+Informed+Patient%7D&amp;HEADER_TEXT=the+informed+patient" TargetMode="External"/><Relationship Id="rId4" Type="http://schemas.openxmlformats.org/officeDocument/2006/relationships/image" Target="../media/image119.jpeg"/><Relationship Id="rId1" Type="http://schemas.openxmlformats.org/officeDocument/2006/relationships/slideLayout" Target="../slideLayouts/slideLayout219.xml"/><Relationship Id="rId2" Type="http://schemas.openxmlformats.org/officeDocument/2006/relationships/hyperlink" Target="http://online.wsj.com/public/search?article-doc-type=%7BThe+Game%7D&amp;HEADER_TEXT=the+game"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29.xml.rels><?xml version="1.0" encoding="UTF-8" standalone="yes"?>
<Relationships xmlns="http://schemas.openxmlformats.org/package/2006/relationships"><Relationship Id="rId3" Type="http://schemas.openxmlformats.org/officeDocument/2006/relationships/image" Target="../media/image121.jpeg"/><Relationship Id="rId4" Type="http://schemas.openxmlformats.org/officeDocument/2006/relationships/image" Target="../media/image122.jpeg"/><Relationship Id="rId5" Type="http://schemas.openxmlformats.org/officeDocument/2006/relationships/image" Target="../media/image123.jpeg"/><Relationship Id="rId1" Type="http://schemas.openxmlformats.org/officeDocument/2006/relationships/slideLayout" Target="../slideLayouts/slideLayout108.xml"/><Relationship Id="rId2" Type="http://schemas.openxmlformats.org/officeDocument/2006/relationships/image" Target="../media/image1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 Id="rId3" Type="http://schemas.openxmlformats.org/officeDocument/2006/relationships/image" Target="../media/image37.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33.xml.rels><?xml version="1.0" encoding="UTF-8" standalone="yes"?>
<Relationships xmlns="http://schemas.openxmlformats.org/package/2006/relationships"><Relationship Id="rId11" Type="http://schemas.openxmlformats.org/officeDocument/2006/relationships/image" Target="../media/image132.png"/><Relationship Id="rId12" Type="http://schemas.openxmlformats.org/officeDocument/2006/relationships/image" Target="../media/image133.jpeg"/><Relationship Id="rId13" Type="http://schemas.openxmlformats.org/officeDocument/2006/relationships/image" Target="../media/image134.png"/><Relationship Id="rId14" Type="http://schemas.openxmlformats.org/officeDocument/2006/relationships/image" Target="../media/image135.jpeg"/><Relationship Id="rId1" Type="http://schemas.openxmlformats.org/officeDocument/2006/relationships/slideLayout" Target="../slideLayouts/slideLayout135.xml"/><Relationship Id="rId2" Type="http://schemas.openxmlformats.org/officeDocument/2006/relationships/notesSlide" Target="../notesSlides/notesSlide8.xml"/><Relationship Id="rId3" Type="http://schemas.openxmlformats.org/officeDocument/2006/relationships/image" Target="../media/image124.png"/><Relationship Id="rId4" Type="http://schemas.openxmlformats.org/officeDocument/2006/relationships/image" Target="../media/image125.png"/><Relationship Id="rId5" Type="http://schemas.openxmlformats.org/officeDocument/2006/relationships/image" Target="../media/image126.png"/><Relationship Id="rId6" Type="http://schemas.openxmlformats.org/officeDocument/2006/relationships/image" Target="../media/image127.png"/><Relationship Id="rId7" Type="http://schemas.openxmlformats.org/officeDocument/2006/relationships/image" Target="../media/image128.png"/><Relationship Id="rId8" Type="http://schemas.openxmlformats.org/officeDocument/2006/relationships/image" Target="../media/image129.png"/><Relationship Id="rId9" Type="http://schemas.openxmlformats.org/officeDocument/2006/relationships/image" Target="../media/image130.png"/><Relationship Id="rId10" Type="http://schemas.openxmlformats.org/officeDocument/2006/relationships/image" Target="../media/image131.png"/></Relationships>
</file>

<file path=ppt/slides/_rels/slide34.xml.rels><?xml version="1.0" encoding="UTF-8" standalone="yes"?>
<Relationships xmlns="http://schemas.openxmlformats.org/package/2006/relationships"><Relationship Id="rId3" Type="http://schemas.openxmlformats.org/officeDocument/2006/relationships/image" Target="../media/image137.wmf"/><Relationship Id="rId4" Type="http://schemas.openxmlformats.org/officeDocument/2006/relationships/image" Target="../media/image138.wmf"/><Relationship Id="rId5" Type="http://schemas.openxmlformats.org/officeDocument/2006/relationships/image" Target="../media/image139.wmf"/><Relationship Id="rId6" Type="http://schemas.openxmlformats.org/officeDocument/2006/relationships/image" Target="../media/image140.png"/><Relationship Id="rId1" Type="http://schemas.openxmlformats.org/officeDocument/2006/relationships/slideLayout" Target="../slideLayouts/slideLayout154.xml"/><Relationship Id="rId2" Type="http://schemas.openxmlformats.org/officeDocument/2006/relationships/image" Target="../media/image136.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4.xml"/><Relationship Id="rId2" Type="http://schemas.openxmlformats.org/officeDocument/2006/relationships/image" Target="../media/image141.png"/></Relationships>
</file>

<file path=ppt/slides/_rels/slide36.xml.rels><?xml version="1.0" encoding="UTF-8" standalone="yes"?>
<Relationships xmlns="http://schemas.openxmlformats.org/package/2006/relationships"><Relationship Id="rId3" Type="http://schemas.openxmlformats.org/officeDocument/2006/relationships/image" Target="../media/image142.jpeg"/><Relationship Id="rId4" Type="http://schemas.openxmlformats.org/officeDocument/2006/relationships/image" Target="../media/image143.png"/><Relationship Id="rId5" Type="http://schemas.openxmlformats.org/officeDocument/2006/relationships/image" Target="../media/image144.png"/><Relationship Id="rId6" Type="http://schemas.openxmlformats.org/officeDocument/2006/relationships/image" Target="../media/image145.jpeg"/><Relationship Id="rId7" Type="http://schemas.openxmlformats.org/officeDocument/2006/relationships/image" Target="../media/image146.png"/><Relationship Id="rId8" Type="http://schemas.openxmlformats.org/officeDocument/2006/relationships/image" Target="../media/image147.png"/><Relationship Id="rId1" Type="http://schemas.openxmlformats.org/officeDocument/2006/relationships/slideLayout" Target="../slideLayouts/slideLayout162.xml"/><Relationship Id="rId2" Type="http://schemas.openxmlformats.org/officeDocument/2006/relationships/notesSlide" Target="../notesSlides/notesSlide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8.xml"/><Relationship Id="rId2" Type="http://schemas.openxmlformats.org/officeDocument/2006/relationships/notesSlide" Target="../notesSlides/notesSlide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149.jpeg"/><Relationship Id="rId4" Type="http://schemas.openxmlformats.org/officeDocument/2006/relationships/image" Target="../media/image150.png"/><Relationship Id="rId5" Type="http://schemas.openxmlformats.org/officeDocument/2006/relationships/oleObject" Target="../embeddings/oleObject1.bin"/><Relationship Id="rId6" Type="http://schemas.openxmlformats.org/officeDocument/2006/relationships/image" Target="../media/image148.png"/><Relationship Id="rId7" Type="http://schemas.openxmlformats.org/officeDocument/2006/relationships/image" Target="../media/image151.png"/><Relationship Id="rId8" Type="http://schemas.openxmlformats.org/officeDocument/2006/relationships/image" Target="../media/image152.png"/><Relationship Id="rId1" Type="http://schemas.openxmlformats.org/officeDocument/2006/relationships/vmlDrawing" Target="../drawings/vmlDrawing1.vml"/><Relationship Id="rId2" Type="http://schemas.openxmlformats.org/officeDocument/2006/relationships/slideLayout" Target="../slideLayouts/slideLayout20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3.xml"/><Relationship Id="rId2" Type="http://schemas.openxmlformats.org/officeDocument/2006/relationships/notesSlide" Target="../notesSlides/notesSlide11.xml"/><Relationship Id="rId3" Type="http://schemas.openxmlformats.org/officeDocument/2006/relationships/image" Target="../media/image153.png"/></Relationships>
</file>

<file path=ppt/slides/_rels/slide41.xml.rels><?xml version="1.0" encoding="UTF-8" standalone="yes"?>
<Relationships xmlns="http://schemas.openxmlformats.org/package/2006/relationships"><Relationship Id="rId3" Type="http://schemas.openxmlformats.org/officeDocument/2006/relationships/image" Target="../media/image155.png"/><Relationship Id="rId4" Type="http://schemas.openxmlformats.org/officeDocument/2006/relationships/image" Target="../media/image156.jpeg"/><Relationship Id="rId5" Type="http://schemas.openxmlformats.org/officeDocument/2006/relationships/image" Target="../media/image157.gif"/><Relationship Id="rId6" Type="http://schemas.openxmlformats.org/officeDocument/2006/relationships/image" Target="../media/image158.png"/><Relationship Id="rId7" Type="http://schemas.openxmlformats.org/officeDocument/2006/relationships/image" Target="../media/image159.png"/><Relationship Id="rId8" Type="http://schemas.openxmlformats.org/officeDocument/2006/relationships/image" Target="../media/image160.png"/><Relationship Id="rId9" Type="http://schemas.openxmlformats.org/officeDocument/2006/relationships/image" Target="../media/image161.png"/><Relationship Id="rId10" Type="http://schemas.openxmlformats.org/officeDocument/2006/relationships/image" Target="../media/image162.png"/><Relationship Id="rId11" Type="http://schemas.openxmlformats.org/officeDocument/2006/relationships/image" Target="../media/image163.png"/><Relationship Id="rId1" Type="http://schemas.openxmlformats.org/officeDocument/2006/relationships/slideLayout" Target="../slideLayouts/slideLayout203.xml"/><Relationship Id="rId2" Type="http://schemas.openxmlformats.org/officeDocument/2006/relationships/image" Target="../media/image1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3.xml"/><Relationship Id="rId2" Type="http://schemas.openxmlformats.org/officeDocument/2006/relationships/image" Target="../media/image164.png"/></Relationships>
</file>

<file path=ppt/slides/_rels/slide43.xml.rels><?xml version="1.0" encoding="UTF-8" standalone="yes"?>
<Relationships xmlns="http://schemas.openxmlformats.org/package/2006/relationships"><Relationship Id="rId3" Type="http://schemas.openxmlformats.org/officeDocument/2006/relationships/image" Target="../media/image166.png"/><Relationship Id="rId4" Type="http://schemas.openxmlformats.org/officeDocument/2006/relationships/image" Target="../media/image167.png"/><Relationship Id="rId5" Type="http://schemas.openxmlformats.org/officeDocument/2006/relationships/image" Target="../media/image168.png"/><Relationship Id="rId1" Type="http://schemas.openxmlformats.org/officeDocument/2006/relationships/slideLayout" Target="../slideLayouts/slideLayout203.xml"/><Relationship Id="rId2" Type="http://schemas.openxmlformats.org/officeDocument/2006/relationships/image" Target="../media/image165.png"/></Relationships>
</file>

<file path=ppt/slides/_rels/slide44.xml.rels><?xml version="1.0" encoding="UTF-8" standalone="yes"?>
<Relationships xmlns="http://schemas.openxmlformats.org/package/2006/relationships"><Relationship Id="rId3" Type="http://schemas.openxmlformats.org/officeDocument/2006/relationships/image" Target="../media/image170.jpeg"/><Relationship Id="rId4" Type="http://schemas.openxmlformats.org/officeDocument/2006/relationships/image" Target="../media/image171.jpeg"/><Relationship Id="rId5" Type="http://schemas.openxmlformats.org/officeDocument/2006/relationships/image" Target="../media/image172.jpeg"/><Relationship Id="rId1" Type="http://schemas.openxmlformats.org/officeDocument/2006/relationships/slideLayout" Target="../slideLayouts/slideLayout203.xml"/><Relationship Id="rId2" Type="http://schemas.openxmlformats.org/officeDocument/2006/relationships/image" Target="../media/image16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image" Target="../media/image174.jpeg"/><Relationship Id="rId4" Type="http://schemas.openxmlformats.org/officeDocument/2006/relationships/image" Target="../media/image175.png"/><Relationship Id="rId1" Type="http://schemas.openxmlformats.org/officeDocument/2006/relationships/slideLayout" Target="../slideLayouts/slideLayout1.xml"/><Relationship Id="rId2" Type="http://schemas.openxmlformats.org/officeDocument/2006/relationships/image" Target="../media/image173.png"/></Relationships>
</file>

<file path=ppt/slides/_rels/slide49.xml.rels><?xml version="1.0" encoding="UTF-8" standalone="yes"?>
<Relationships xmlns="http://schemas.openxmlformats.org/package/2006/relationships"><Relationship Id="rId3" Type="http://schemas.openxmlformats.org/officeDocument/2006/relationships/image" Target="../media/image177.jpeg"/><Relationship Id="rId4" Type="http://schemas.openxmlformats.org/officeDocument/2006/relationships/image" Target="../media/image178.png"/><Relationship Id="rId5" Type="http://schemas.openxmlformats.org/officeDocument/2006/relationships/image" Target="../media/image179.jpeg"/><Relationship Id="rId6" Type="http://schemas.openxmlformats.org/officeDocument/2006/relationships/image" Target="../media/image180.jpeg"/><Relationship Id="rId7" Type="http://schemas.openxmlformats.org/officeDocument/2006/relationships/image" Target="../media/image181.jpeg"/><Relationship Id="rId8" Type="http://schemas.openxmlformats.org/officeDocument/2006/relationships/image" Target="../media/image182.jpeg"/><Relationship Id="rId9" Type="http://schemas.openxmlformats.org/officeDocument/2006/relationships/image" Target="../media/image183.jpeg"/><Relationship Id="rId10" Type="http://schemas.openxmlformats.org/officeDocument/2006/relationships/image" Target="../media/image184.jpeg"/><Relationship Id="rId1" Type="http://schemas.openxmlformats.org/officeDocument/2006/relationships/slideLayout" Target="../slideLayouts/slideLayout19.xml"/><Relationship Id="rId2" Type="http://schemas.openxmlformats.org/officeDocument/2006/relationships/image" Target="../media/image17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1.xml"/><Relationship Id="rId2" Type="http://schemas.openxmlformats.org/officeDocument/2006/relationships/notesSlide" Target="../notesSlides/notesSlide1.xml"/><Relationship Id="rId3" Type="http://schemas.openxmlformats.org/officeDocument/2006/relationships/image" Target="../media/image38.jpeg"/></Relationships>
</file>

<file path=ppt/slides/_rels/slide50.xml.rels><?xml version="1.0" encoding="UTF-8" standalone="yes"?>
<Relationships xmlns="http://schemas.openxmlformats.org/package/2006/relationships"><Relationship Id="rId11" Type="http://schemas.openxmlformats.org/officeDocument/2006/relationships/image" Target="../media/image194.jpg"/><Relationship Id="rId12" Type="http://schemas.openxmlformats.org/officeDocument/2006/relationships/image" Target="../media/image195.jpg"/><Relationship Id="rId13" Type="http://schemas.openxmlformats.org/officeDocument/2006/relationships/image" Target="../media/image196.jpg"/><Relationship Id="rId14" Type="http://schemas.openxmlformats.org/officeDocument/2006/relationships/image" Target="../media/image197.jpg"/><Relationship Id="rId1" Type="http://schemas.openxmlformats.org/officeDocument/2006/relationships/slideLayout" Target="../slideLayouts/slideLayout24.xml"/><Relationship Id="rId2" Type="http://schemas.openxmlformats.org/officeDocument/2006/relationships/image" Target="../media/image185.jpg"/><Relationship Id="rId3" Type="http://schemas.openxmlformats.org/officeDocument/2006/relationships/image" Target="../media/image186.jpeg"/><Relationship Id="rId4" Type="http://schemas.openxmlformats.org/officeDocument/2006/relationships/image" Target="../media/image187.jpeg"/><Relationship Id="rId5" Type="http://schemas.openxmlformats.org/officeDocument/2006/relationships/image" Target="../media/image188.jpeg"/><Relationship Id="rId6" Type="http://schemas.openxmlformats.org/officeDocument/2006/relationships/image" Target="../media/image189.jpeg"/><Relationship Id="rId7" Type="http://schemas.openxmlformats.org/officeDocument/2006/relationships/image" Target="../media/image190.jpeg"/><Relationship Id="rId8" Type="http://schemas.openxmlformats.org/officeDocument/2006/relationships/image" Target="../media/image191.jpg"/><Relationship Id="rId9" Type="http://schemas.openxmlformats.org/officeDocument/2006/relationships/image" Target="../media/image192.jpeg"/><Relationship Id="rId10" Type="http://schemas.openxmlformats.org/officeDocument/2006/relationships/image" Target="../media/image193.png"/></Relationships>
</file>

<file path=ppt/slides/_rels/slide51.xml.rels><?xml version="1.0" encoding="UTF-8" standalone="yes"?>
<Relationships xmlns="http://schemas.openxmlformats.org/package/2006/relationships"><Relationship Id="rId3" Type="http://schemas.openxmlformats.org/officeDocument/2006/relationships/image" Target="../media/image176.jpeg"/><Relationship Id="rId4" Type="http://schemas.openxmlformats.org/officeDocument/2006/relationships/image" Target="../media/image198.jpeg"/><Relationship Id="rId5" Type="http://schemas.openxmlformats.org/officeDocument/2006/relationships/image" Target="../media/image199.jpeg"/><Relationship Id="rId6" Type="http://schemas.openxmlformats.org/officeDocument/2006/relationships/image" Target="../media/image200.jpeg"/><Relationship Id="rId7" Type="http://schemas.openxmlformats.org/officeDocument/2006/relationships/image" Target="../media/image201.jpeg"/><Relationship Id="rId8" Type="http://schemas.openxmlformats.org/officeDocument/2006/relationships/image" Target="../media/image202.jpeg"/><Relationship Id="rId9" Type="http://schemas.openxmlformats.org/officeDocument/2006/relationships/image" Target="../media/image203.jpeg"/><Relationship Id="rId10" Type="http://schemas.openxmlformats.org/officeDocument/2006/relationships/image" Target="../media/image204.jpeg"/><Relationship Id="rId1" Type="http://schemas.openxmlformats.org/officeDocument/2006/relationships/slideLayout" Target="../slideLayouts/slideLayout19.xml"/><Relationship Id="rId2" Type="http://schemas.openxmlformats.org/officeDocument/2006/relationships/notesSlide" Target="../notesSlides/notesSlide12.xml"/></Relationships>
</file>

<file path=ppt/slides/_rels/slide52.xml.rels><?xml version="1.0" encoding="UTF-8" standalone="yes"?>
<Relationships xmlns="http://schemas.openxmlformats.org/package/2006/relationships"><Relationship Id="rId3" Type="http://schemas.openxmlformats.org/officeDocument/2006/relationships/image" Target="../media/image176.jpeg"/><Relationship Id="rId4" Type="http://schemas.openxmlformats.org/officeDocument/2006/relationships/image" Target="../media/image205.png"/><Relationship Id="rId1" Type="http://schemas.openxmlformats.org/officeDocument/2006/relationships/slideLayout" Target="../slideLayouts/slideLayout19.xml"/><Relationship Id="rId2" Type="http://schemas.openxmlformats.org/officeDocument/2006/relationships/notesSlide" Target="../notesSlides/notesSlide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0.xml"/><Relationship Id="rId2" Type="http://schemas.openxmlformats.org/officeDocument/2006/relationships/image" Target="../media/image206.JPG"/><Relationship Id="rId3" Type="http://schemas.openxmlformats.org/officeDocument/2006/relationships/image" Target="../media/image204.jpeg"/></Relationships>
</file>

<file path=ppt/slides/_rels/slide54.xml.rels><?xml version="1.0" encoding="UTF-8" standalone="yes"?>
<Relationships xmlns="http://schemas.openxmlformats.org/package/2006/relationships"><Relationship Id="rId9" Type="http://schemas.openxmlformats.org/officeDocument/2006/relationships/tags" Target="../tags/tag10.xml"/><Relationship Id="rId20" Type="http://schemas.openxmlformats.org/officeDocument/2006/relationships/image" Target="../media/image212.jpeg"/><Relationship Id="rId21" Type="http://schemas.openxmlformats.org/officeDocument/2006/relationships/image" Target="../media/image213.png"/><Relationship Id="rId22" Type="http://schemas.openxmlformats.org/officeDocument/2006/relationships/image" Target="../media/image214.png"/><Relationship Id="rId10" Type="http://schemas.openxmlformats.org/officeDocument/2006/relationships/tags" Target="../tags/tag11.xml"/><Relationship Id="rId11" Type="http://schemas.openxmlformats.org/officeDocument/2006/relationships/tags" Target="../tags/tag12.xml"/><Relationship Id="rId12" Type="http://schemas.openxmlformats.org/officeDocument/2006/relationships/tags" Target="../tags/tag13.xml"/><Relationship Id="rId13" Type="http://schemas.openxmlformats.org/officeDocument/2006/relationships/slideLayout" Target="../slideLayouts/slideLayout25.xml"/><Relationship Id="rId14" Type="http://schemas.openxmlformats.org/officeDocument/2006/relationships/notesSlide" Target="../notesSlides/notesSlide14.xml"/><Relationship Id="rId15" Type="http://schemas.openxmlformats.org/officeDocument/2006/relationships/image" Target="../media/image207.png"/><Relationship Id="rId16" Type="http://schemas.openxmlformats.org/officeDocument/2006/relationships/image" Target="../media/image208.jpeg"/><Relationship Id="rId17" Type="http://schemas.openxmlformats.org/officeDocument/2006/relationships/image" Target="../media/image209.jpeg"/><Relationship Id="rId18" Type="http://schemas.openxmlformats.org/officeDocument/2006/relationships/image" Target="../media/image210.png"/><Relationship Id="rId19" Type="http://schemas.openxmlformats.org/officeDocument/2006/relationships/image" Target="../media/image211.jpeg"/><Relationship Id="rId1" Type="http://schemas.openxmlformats.org/officeDocument/2006/relationships/tags" Target="../tags/tag2.xml"/><Relationship Id="rId2" Type="http://schemas.openxmlformats.org/officeDocument/2006/relationships/tags" Target="../tags/tag3.xml"/><Relationship Id="rId3" Type="http://schemas.openxmlformats.org/officeDocument/2006/relationships/tags" Target="../tags/tag4.xml"/><Relationship Id="rId4" Type="http://schemas.openxmlformats.org/officeDocument/2006/relationships/tags" Target="../tags/tag5.xml"/><Relationship Id="rId5" Type="http://schemas.openxmlformats.org/officeDocument/2006/relationships/tags" Target="../tags/tag6.xml"/><Relationship Id="rId6" Type="http://schemas.openxmlformats.org/officeDocument/2006/relationships/tags" Target="../tags/tag7.xml"/><Relationship Id="rId7" Type="http://schemas.openxmlformats.org/officeDocument/2006/relationships/tags" Target="../tags/tag8.xml"/><Relationship Id="rId8" Type="http://schemas.openxmlformats.org/officeDocument/2006/relationships/tags" Target="../tags/tag9.xml"/></Relationships>
</file>

<file path=ppt/slides/_rels/slide55.xml.rels><?xml version="1.0" encoding="UTF-8" standalone="yes"?>
<Relationships xmlns="http://schemas.openxmlformats.org/package/2006/relationships"><Relationship Id="rId101" Type="http://schemas.microsoft.com/office/2007/relationships/hdphoto" Target="../media/hdphoto5.wdp"/><Relationship Id="rId102" Type="http://schemas.openxmlformats.org/officeDocument/2006/relationships/image" Target="../media/image236.jpeg"/><Relationship Id="rId103" Type="http://schemas.microsoft.com/office/2007/relationships/hdphoto" Target="../media/hdphoto6.wdp"/><Relationship Id="rId1" Type="http://schemas.openxmlformats.org/officeDocument/2006/relationships/tags" Target="../tags/tag14.xml"/><Relationship Id="rId2" Type="http://schemas.openxmlformats.org/officeDocument/2006/relationships/tags" Target="../tags/tag15.xml"/><Relationship Id="rId3" Type="http://schemas.openxmlformats.org/officeDocument/2006/relationships/tags" Target="../tags/tag16.xml"/><Relationship Id="rId4" Type="http://schemas.openxmlformats.org/officeDocument/2006/relationships/tags" Target="../tags/tag17.xml"/><Relationship Id="rId5" Type="http://schemas.openxmlformats.org/officeDocument/2006/relationships/tags" Target="../tags/tag18.xml"/><Relationship Id="rId6" Type="http://schemas.openxmlformats.org/officeDocument/2006/relationships/tags" Target="../tags/tag19.xml"/><Relationship Id="rId7" Type="http://schemas.openxmlformats.org/officeDocument/2006/relationships/tags" Target="../tags/tag20.xml"/><Relationship Id="rId8" Type="http://schemas.openxmlformats.org/officeDocument/2006/relationships/tags" Target="../tags/tag21.xml"/><Relationship Id="rId9" Type="http://schemas.openxmlformats.org/officeDocument/2006/relationships/tags" Target="../tags/tag22.xml"/><Relationship Id="rId10" Type="http://schemas.openxmlformats.org/officeDocument/2006/relationships/tags" Target="../tags/tag23.xml"/><Relationship Id="rId11" Type="http://schemas.openxmlformats.org/officeDocument/2006/relationships/tags" Target="../tags/tag24.xml"/><Relationship Id="rId12" Type="http://schemas.openxmlformats.org/officeDocument/2006/relationships/tags" Target="../tags/tag25.xml"/><Relationship Id="rId13" Type="http://schemas.openxmlformats.org/officeDocument/2006/relationships/tags" Target="../tags/tag26.xml"/><Relationship Id="rId14" Type="http://schemas.openxmlformats.org/officeDocument/2006/relationships/tags" Target="../tags/tag27.xml"/><Relationship Id="rId15" Type="http://schemas.openxmlformats.org/officeDocument/2006/relationships/tags" Target="../tags/tag28.xml"/><Relationship Id="rId16" Type="http://schemas.openxmlformats.org/officeDocument/2006/relationships/tags" Target="../tags/tag29.xml"/><Relationship Id="rId17" Type="http://schemas.openxmlformats.org/officeDocument/2006/relationships/tags" Target="../tags/tag30.xml"/><Relationship Id="rId18" Type="http://schemas.openxmlformats.org/officeDocument/2006/relationships/tags" Target="../tags/tag31.xml"/><Relationship Id="rId19" Type="http://schemas.openxmlformats.org/officeDocument/2006/relationships/tags" Target="../tags/tag32.xml"/><Relationship Id="rId30" Type="http://schemas.openxmlformats.org/officeDocument/2006/relationships/tags" Target="../tags/tag43.xml"/><Relationship Id="rId31" Type="http://schemas.openxmlformats.org/officeDocument/2006/relationships/tags" Target="../tags/tag44.xml"/><Relationship Id="rId32" Type="http://schemas.openxmlformats.org/officeDocument/2006/relationships/tags" Target="../tags/tag45.xml"/><Relationship Id="rId33" Type="http://schemas.openxmlformats.org/officeDocument/2006/relationships/tags" Target="../tags/tag46.xml"/><Relationship Id="rId34" Type="http://schemas.openxmlformats.org/officeDocument/2006/relationships/tags" Target="../tags/tag47.xml"/><Relationship Id="rId35" Type="http://schemas.openxmlformats.org/officeDocument/2006/relationships/tags" Target="../tags/tag48.xml"/><Relationship Id="rId36" Type="http://schemas.openxmlformats.org/officeDocument/2006/relationships/tags" Target="../tags/tag49.xml"/><Relationship Id="rId37" Type="http://schemas.openxmlformats.org/officeDocument/2006/relationships/tags" Target="../tags/tag50.xml"/><Relationship Id="rId38" Type="http://schemas.openxmlformats.org/officeDocument/2006/relationships/tags" Target="../tags/tag51.xml"/><Relationship Id="rId39" Type="http://schemas.openxmlformats.org/officeDocument/2006/relationships/tags" Target="../tags/tag52.xml"/><Relationship Id="rId50" Type="http://schemas.openxmlformats.org/officeDocument/2006/relationships/tags" Target="../tags/tag63.xml"/><Relationship Id="rId51" Type="http://schemas.openxmlformats.org/officeDocument/2006/relationships/tags" Target="../tags/tag64.xml"/><Relationship Id="rId52" Type="http://schemas.openxmlformats.org/officeDocument/2006/relationships/tags" Target="../tags/tag65.xml"/><Relationship Id="rId53" Type="http://schemas.openxmlformats.org/officeDocument/2006/relationships/tags" Target="../tags/tag66.xml"/><Relationship Id="rId54" Type="http://schemas.openxmlformats.org/officeDocument/2006/relationships/tags" Target="../tags/tag67.xml"/><Relationship Id="rId55" Type="http://schemas.openxmlformats.org/officeDocument/2006/relationships/tags" Target="../tags/tag68.xml"/><Relationship Id="rId56" Type="http://schemas.openxmlformats.org/officeDocument/2006/relationships/tags" Target="../tags/tag69.xml"/><Relationship Id="rId57" Type="http://schemas.openxmlformats.org/officeDocument/2006/relationships/tags" Target="../tags/tag70.xml"/><Relationship Id="rId58" Type="http://schemas.openxmlformats.org/officeDocument/2006/relationships/tags" Target="../tags/tag71.xml"/><Relationship Id="rId59" Type="http://schemas.openxmlformats.org/officeDocument/2006/relationships/tags" Target="../tags/tag72.xml"/><Relationship Id="rId70" Type="http://schemas.openxmlformats.org/officeDocument/2006/relationships/tags" Target="../tags/tag83.xml"/><Relationship Id="rId71" Type="http://schemas.openxmlformats.org/officeDocument/2006/relationships/tags" Target="../tags/tag84.xml"/><Relationship Id="rId72" Type="http://schemas.openxmlformats.org/officeDocument/2006/relationships/tags" Target="../tags/tag85.xml"/><Relationship Id="rId73" Type="http://schemas.openxmlformats.org/officeDocument/2006/relationships/tags" Target="../tags/tag86.xml"/><Relationship Id="rId74" Type="http://schemas.openxmlformats.org/officeDocument/2006/relationships/tags" Target="../tags/tag87.xml"/><Relationship Id="rId75" Type="http://schemas.openxmlformats.org/officeDocument/2006/relationships/slideLayout" Target="../slideLayouts/slideLayout64.xml"/><Relationship Id="rId76" Type="http://schemas.openxmlformats.org/officeDocument/2006/relationships/notesSlide" Target="../notesSlides/notesSlide15.xml"/><Relationship Id="rId77" Type="http://schemas.openxmlformats.org/officeDocument/2006/relationships/image" Target="../media/image215.png"/><Relationship Id="rId78" Type="http://schemas.openxmlformats.org/officeDocument/2006/relationships/image" Target="../media/image216.png"/><Relationship Id="rId79" Type="http://schemas.openxmlformats.org/officeDocument/2006/relationships/image" Target="../media/image217.png"/><Relationship Id="rId90" Type="http://schemas.openxmlformats.org/officeDocument/2006/relationships/image" Target="../media/image228.jpeg"/><Relationship Id="rId91" Type="http://schemas.openxmlformats.org/officeDocument/2006/relationships/image" Target="../media/image229.jpeg"/><Relationship Id="rId92" Type="http://schemas.microsoft.com/office/2007/relationships/hdphoto" Target="../media/hdphoto3.wdp"/><Relationship Id="rId93" Type="http://schemas.openxmlformats.org/officeDocument/2006/relationships/image" Target="../media/image230.png"/><Relationship Id="rId94" Type="http://schemas.microsoft.com/office/2007/relationships/hdphoto" Target="../media/hdphoto4.wdp"/><Relationship Id="rId95" Type="http://schemas.openxmlformats.org/officeDocument/2006/relationships/image" Target="../media/image231.png"/><Relationship Id="rId96" Type="http://schemas.openxmlformats.org/officeDocument/2006/relationships/image" Target="../media/image232.png"/><Relationship Id="rId97" Type="http://schemas.openxmlformats.org/officeDocument/2006/relationships/hyperlink" Target="http://images.google.com/imgres?imgurl=http://www.theboxcompany.com.my/gallery/boxes/white/White-Box-Close.jpg&amp;imgrefurl=http://www.theboxcompany.com.my/boxwhite.html&amp;usg=__QyphaevlSW2mIyA5leIvmAK7pqU=&amp;h=309&amp;w=400&amp;sz=7&amp;hl=en&amp;start=2&amp;um=1&amp;tbnid=4FNv85mmBIQTgM:&amp;tbnh=96&amp;tbnw=124&amp;prev=/images?q=white+box&amp;hl=en&amp;rlz=1C1GGLS_en-USUS291US303&amp;sa=N&amp;um=1" TargetMode="External"/><Relationship Id="rId98" Type="http://schemas.openxmlformats.org/officeDocument/2006/relationships/image" Target="../media/image233.jpeg"/><Relationship Id="rId99" Type="http://schemas.openxmlformats.org/officeDocument/2006/relationships/image" Target="../media/image234.jpeg"/><Relationship Id="rId20" Type="http://schemas.openxmlformats.org/officeDocument/2006/relationships/tags" Target="../tags/tag33.xml"/><Relationship Id="rId21" Type="http://schemas.openxmlformats.org/officeDocument/2006/relationships/tags" Target="../tags/tag34.xml"/><Relationship Id="rId22" Type="http://schemas.openxmlformats.org/officeDocument/2006/relationships/tags" Target="../tags/tag35.xml"/><Relationship Id="rId23" Type="http://schemas.openxmlformats.org/officeDocument/2006/relationships/tags" Target="../tags/tag36.xml"/><Relationship Id="rId24" Type="http://schemas.openxmlformats.org/officeDocument/2006/relationships/tags" Target="../tags/tag37.xml"/><Relationship Id="rId25" Type="http://schemas.openxmlformats.org/officeDocument/2006/relationships/tags" Target="../tags/tag38.xml"/><Relationship Id="rId26" Type="http://schemas.openxmlformats.org/officeDocument/2006/relationships/tags" Target="../tags/tag39.xml"/><Relationship Id="rId27" Type="http://schemas.openxmlformats.org/officeDocument/2006/relationships/tags" Target="../tags/tag40.xml"/><Relationship Id="rId28" Type="http://schemas.openxmlformats.org/officeDocument/2006/relationships/tags" Target="../tags/tag41.xml"/><Relationship Id="rId29" Type="http://schemas.openxmlformats.org/officeDocument/2006/relationships/tags" Target="../tags/tag42.xml"/><Relationship Id="rId40" Type="http://schemas.openxmlformats.org/officeDocument/2006/relationships/tags" Target="../tags/tag53.xml"/><Relationship Id="rId41" Type="http://schemas.openxmlformats.org/officeDocument/2006/relationships/tags" Target="../tags/tag54.xml"/><Relationship Id="rId42" Type="http://schemas.openxmlformats.org/officeDocument/2006/relationships/tags" Target="../tags/tag55.xml"/><Relationship Id="rId43" Type="http://schemas.openxmlformats.org/officeDocument/2006/relationships/tags" Target="../tags/tag56.xml"/><Relationship Id="rId44" Type="http://schemas.openxmlformats.org/officeDocument/2006/relationships/tags" Target="../tags/tag57.xml"/><Relationship Id="rId45" Type="http://schemas.openxmlformats.org/officeDocument/2006/relationships/tags" Target="../tags/tag58.xml"/><Relationship Id="rId46" Type="http://schemas.openxmlformats.org/officeDocument/2006/relationships/tags" Target="../tags/tag59.xml"/><Relationship Id="rId47" Type="http://schemas.openxmlformats.org/officeDocument/2006/relationships/tags" Target="../tags/tag60.xml"/><Relationship Id="rId48" Type="http://schemas.openxmlformats.org/officeDocument/2006/relationships/tags" Target="../tags/tag61.xml"/><Relationship Id="rId49" Type="http://schemas.openxmlformats.org/officeDocument/2006/relationships/tags" Target="../tags/tag62.xml"/><Relationship Id="rId60" Type="http://schemas.openxmlformats.org/officeDocument/2006/relationships/tags" Target="../tags/tag73.xml"/><Relationship Id="rId61" Type="http://schemas.openxmlformats.org/officeDocument/2006/relationships/tags" Target="../tags/tag74.xml"/><Relationship Id="rId62" Type="http://schemas.openxmlformats.org/officeDocument/2006/relationships/tags" Target="../tags/tag75.xml"/><Relationship Id="rId63" Type="http://schemas.openxmlformats.org/officeDocument/2006/relationships/tags" Target="../tags/tag76.xml"/><Relationship Id="rId64" Type="http://schemas.openxmlformats.org/officeDocument/2006/relationships/tags" Target="../tags/tag77.xml"/><Relationship Id="rId65" Type="http://schemas.openxmlformats.org/officeDocument/2006/relationships/tags" Target="../tags/tag78.xml"/><Relationship Id="rId66" Type="http://schemas.openxmlformats.org/officeDocument/2006/relationships/tags" Target="../tags/tag79.xml"/><Relationship Id="rId67" Type="http://schemas.openxmlformats.org/officeDocument/2006/relationships/tags" Target="../tags/tag80.xml"/><Relationship Id="rId68" Type="http://schemas.openxmlformats.org/officeDocument/2006/relationships/tags" Target="../tags/tag81.xml"/><Relationship Id="rId69" Type="http://schemas.openxmlformats.org/officeDocument/2006/relationships/tags" Target="../tags/tag82.xml"/><Relationship Id="rId100" Type="http://schemas.openxmlformats.org/officeDocument/2006/relationships/image" Target="../media/image235.png"/><Relationship Id="rId80" Type="http://schemas.openxmlformats.org/officeDocument/2006/relationships/image" Target="../media/image218.jpeg"/><Relationship Id="rId81" Type="http://schemas.openxmlformats.org/officeDocument/2006/relationships/image" Target="../media/image219.png"/><Relationship Id="rId82" Type="http://schemas.openxmlformats.org/officeDocument/2006/relationships/image" Target="../media/image220.png"/><Relationship Id="rId83" Type="http://schemas.openxmlformats.org/officeDocument/2006/relationships/image" Target="../media/image221.png"/><Relationship Id="rId84" Type="http://schemas.openxmlformats.org/officeDocument/2006/relationships/image" Target="../media/image222.jpeg"/><Relationship Id="rId85" Type="http://schemas.openxmlformats.org/officeDocument/2006/relationships/image" Target="../media/image223.gif"/><Relationship Id="rId86" Type="http://schemas.openxmlformats.org/officeDocument/2006/relationships/image" Target="../media/image224.jpeg"/><Relationship Id="rId87" Type="http://schemas.openxmlformats.org/officeDocument/2006/relationships/image" Target="../media/image225.png"/><Relationship Id="rId88" Type="http://schemas.openxmlformats.org/officeDocument/2006/relationships/image" Target="../media/image226.wmf"/><Relationship Id="rId89" Type="http://schemas.openxmlformats.org/officeDocument/2006/relationships/image" Target="../media/image227.jpeg"/></Relationships>
</file>

<file path=ppt/slides/_rels/slide56.xml.rels><?xml version="1.0" encoding="UTF-8" standalone="yes"?>
<Relationships xmlns="http://schemas.openxmlformats.org/package/2006/relationships"><Relationship Id="rId9" Type="http://schemas.openxmlformats.org/officeDocument/2006/relationships/tags" Target="../tags/tag96.xml"/><Relationship Id="rId20" Type="http://schemas.openxmlformats.org/officeDocument/2006/relationships/image" Target="../media/image208.jpeg"/><Relationship Id="rId21" Type="http://schemas.openxmlformats.org/officeDocument/2006/relationships/image" Target="../media/image209.jpeg"/><Relationship Id="rId22" Type="http://schemas.openxmlformats.org/officeDocument/2006/relationships/image" Target="../media/image243.png"/><Relationship Id="rId23" Type="http://schemas.openxmlformats.org/officeDocument/2006/relationships/image" Target="../media/image244.gif"/><Relationship Id="rId10" Type="http://schemas.openxmlformats.org/officeDocument/2006/relationships/tags" Target="../tags/tag97.xml"/><Relationship Id="rId11" Type="http://schemas.openxmlformats.org/officeDocument/2006/relationships/tags" Target="../tags/tag98.xml"/><Relationship Id="rId12" Type="http://schemas.openxmlformats.org/officeDocument/2006/relationships/tags" Target="../tags/tag99.xml"/><Relationship Id="rId13" Type="http://schemas.openxmlformats.org/officeDocument/2006/relationships/slideLayout" Target="../slideLayouts/slideLayout88.xml"/><Relationship Id="rId14" Type="http://schemas.openxmlformats.org/officeDocument/2006/relationships/image" Target="../media/image237.png"/><Relationship Id="rId15" Type="http://schemas.openxmlformats.org/officeDocument/2006/relationships/image" Target="../media/image238.png"/><Relationship Id="rId16" Type="http://schemas.openxmlformats.org/officeDocument/2006/relationships/image" Target="../media/image239.png"/><Relationship Id="rId17" Type="http://schemas.openxmlformats.org/officeDocument/2006/relationships/image" Target="../media/image240.png"/><Relationship Id="rId18" Type="http://schemas.openxmlformats.org/officeDocument/2006/relationships/image" Target="../media/image241.png"/><Relationship Id="rId19" Type="http://schemas.openxmlformats.org/officeDocument/2006/relationships/image" Target="../media/image242.jpg"/><Relationship Id="rId1" Type="http://schemas.openxmlformats.org/officeDocument/2006/relationships/tags" Target="../tags/tag88.xml"/><Relationship Id="rId2" Type="http://schemas.openxmlformats.org/officeDocument/2006/relationships/tags" Target="../tags/tag89.xml"/><Relationship Id="rId3" Type="http://schemas.openxmlformats.org/officeDocument/2006/relationships/tags" Target="../tags/tag90.xml"/><Relationship Id="rId4" Type="http://schemas.openxmlformats.org/officeDocument/2006/relationships/tags" Target="../tags/tag91.xml"/><Relationship Id="rId5" Type="http://schemas.openxmlformats.org/officeDocument/2006/relationships/tags" Target="../tags/tag92.xml"/><Relationship Id="rId6" Type="http://schemas.openxmlformats.org/officeDocument/2006/relationships/tags" Target="../tags/tag93.xml"/><Relationship Id="rId7" Type="http://schemas.openxmlformats.org/officeDocument/2006/relationships/tags" Target="../tags/tag94.xml"/><Relationship Id="rId8" Type="http://schemas.openxmlformats.org/officeDocument/2006/relationships/tags" Target="../tags/tag95.xml"/></Relationships>
</file>

<file path=ppt/slides/_rels/slide57.xml.rels><?xml version="1.0" encoding="UTF-8" standalone="yes"?>
<Relationships xmlns="http://schemas.openxmlformats.org/package/2006/relationships"><Relationship Id="rId3" Type="http://schemas.openxmlformats.org/officeDocument/2006/relationships/image" Target="../media/image246.jpeg"/><Relationship Id="rId4" Type="http://schemas.microsoft.com/office/2007/relationships/hdphoto" Target="../media/hdphoto7.wdp"/><Relationship Id="rId5" Type="http://schemas.openxmlformats.org/officeDocument/2006/relationships/image" Target="../media/image247.png"/><Relationship Id="rId6" Type="http://schemas.openxmlformats.org/officeDocument/2006/relationships/image" Target="../media/image248.png"/><Relationship Id="rId7" Type="http://schemas.openxmlformats.org/officeDocument/2006/relationships/image" Target="../media/image249.png"/><Relationship Id="rId1" Type="http://schemas.openxmlformats.org/officeDocument/2006/relationships/slideLayout" Target="../slideLayouts/slideLayout88.xml"/><Relationship Id="rId2" Type="http://schemas.openxmlformats.org/officeDocument/2006/relationships/image" Target="../media/image245.png"/></Relationships>
</file>

<file path=ppt/slides/_rels/slide58.xml.rels><?xml version="1.0" encoding="UTF-8" standalone="yes"?>
<Relationships xmlns="http://schemas.openxmlformats.org/package/2006/relationships"><Relationship Id="rId3" Type="http://schemas.openxmlformats.org/officeDocument/2006/relationships/tags" Target="../tags/tag102.xml"/><Relationship Id="rId4" Type="http://schemas.openxmlformats.org/officeDocument/2006/relationships/tags" Target="../tags/tag103.xml"/><Relationship Id="rId5" Type="http://schemas.openxmlformats.org/officeDocument/2006/relationships/tags" Target="../tags/tag104.xml"/><Relationship Id="rId6" Type="http://schemas.openxmlformats.org/officeDocument/2006/relationships/slideLayout" Target="../slideLayouts/slideLayout88.xml"/><Relationship Id="rId7" Type="http://schemas.openxmlformats.org/officeDocument/2006/relationships/image" Target="../media/image250.jpeg"/><Relationship Id="rId1" Type="http://schemas.openxmlformats.org/officeDocument/2006/relationships/tags" Target="../tags/tag100.xml"/><Relationship Id="rId2" Type="http://schemas.openxmlformats.org/officeDocument/2006/relationships/tags" Target="../tags/tag10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 Id="rId3" Type="http://schemas.openxmlformats.org/officeDocument/2006/relationships/image" Target="../media/image25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1" Type="http://schemas.openxmlformats.org/officeDocument/2006/relationships/slideLayout" Target="../slideLayouts/slideLayout192.xml"/><Relationship Id="rId2" Type="http://schemas.openxmlformats.org/officeDocument/2006/relationships/image" Target="../media/image39.jpeg"/></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5" Type="http://schemas.openxmlformats.org/officeDocument/2006/relationships/image" Target="../media/image45.png"/><Relationship Id="rId1" Type="http://schemas.openxmlformats.org/officeDocument/2006/relationships/slideLayout" Target="../slideLayouts/slideLayout192.xml"/><Relationship Id="rId2" Type="http://schemas.openxmlformats.org/officeDocument/2006/relationships/image" Target="../media/image4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6.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25.14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
            <a:ext cx="9144000" cy="2169297"/>
          </a:xfrm>
          <a:prstGeom prst="rect">
            <a:avLst/>
          </a:prstGeom>
        </p:spPr>
      </p:pic>
      <p:sp>
        <p:nvSpPr>
          <p:cNvPr id="8" name="Title 1"/>
          <p:cNvSpPr txBox="1">
            <a:spLocks/>
          </p:cNvSpPr>
          <p:nvPr/>
        </p:nvSpPr>
        <p:spPr bwMode="auto">
          <a:xfrm>
            <a:off x="609600" y="3657600"/>
            <a:ext cx="80772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a:lstStyle>
          <a:p>
            <a:pPr eaLnBrk="1" hangingPunct="1"/>
            <a:r>
              <a:rPr lang="en-US" sz="3600" b="1" dirty="0" smtClean="0">
                <a:latin typeface="Arial" charset="0"/>
                <a:ea typeface="ＭＳ Ｐゴシック" charset="0"/>
                <a:cs typeface="Arial" charset="0"/>
              </a:rPr>
              <a:t>Transforming Biosciences </a:t>
            </a:r>
          </a:p>
          <a:p>
            <a:pPr eaLnBrk="1" hangingPunct="1"/>
            <a:r>
              <a:rPr lang="en-US" sz="3600" b="1" dirty="0" smtClean="0">
                <a:latin typeface="Arial" charset="0"/>
                <a:ea typeface="ＭＳ Ｐゴシック" charset="0"/>
                <a:cs typeface="Arial" charset="0"/>
              </a:rPr>
              <a:t>through </a:t>
            </a:r>
          </a:p>
          <a:p>
            <a:pPr eaLnBrk="1" hangingPunct="1"/>
            <a:r>
              <a:rPr lang="en-US" sz="3600" b="1" dirty="0" smtClean="0">
                <a:latin typeface="Arial" charset="0"/>
                <a:ea typeface="ＭＳ Ｐゴシック" charset="0"/>
                <a:cs typeface="Arial" charset="0"/>
              </a:rPr>
              <a:t>Advancements in </a:t>
            </a:r>
            <a:br>
              <a:rPr lang="en-US" sz="3600" b="1" dirty="0" smtClean="0">
                <a:latin typeface="Arial" charset="0"/>
                <a:ea typeface="ＭＳ Ｐゴシック" charset="0"/>
                <a:cs typeface="Arial" charset="0"/>
              </a:rPr>
            </a:br>
            <a:r>
              <a:rPr lang="en-US" sz="3600" b="1" dirty="0" smtClean="0">
                <a:latin typeface="Arial" charset="0"/>
                <a:ea typeface="ＭＳ Ｐゴシック" charset="0"/>
                <a:cs typeface="Arial" charset="0"/>
              </a:rPr>
              <a:t>Computing and Data Analytics </a:t>
            </a:r>
            <a:endParaRPr lang="en-US" sz="3600" b="1" dirty="0">
              <a:latin typeface="Arial" charset="0"/>
              <a:ea typeface="ＭＳ Ｐゴシック" charset="0"/>
              <a:cs typeface="Arial" charset="0"/>
            </a:endParaRPr>
          </a:p>
        </p:txBody>
      </p:sp>
      <p:sp>
        <p:nvSpPr>
          <p:cNvPr id="9" name="TextBox 8"/>
          <p:cNvSpPr txBox="1"/>
          <p:nvPr/>
        </p:nvSpPr>
        <p:spPr>
          <a:xfrm>
            <a:off x="4038600" y="6324600"/>
            <a:ext cx="1450938" cy="338554"/>
          </a:xfrm>
          <a:prstGeom prst="rect">
            <a:avLst/>
          </a:prstGeom>
          <a:noFill/>
        </p:spPr>
        <p:txBody>
          <a:bodyPr wrap="none" rtlCol="0">
            <a:spAutoFit/>
          </a:bodyPr>
          <a:lstStyle/>
          <a:p>
            <a:r>
              <a:rPr lang="en-US" sz="1600" b="1" dirty="0" smtClean="0"/>
              <a:t>July 24, 2013</a:t>
            </a:r>
            <a:endParaRPr lang="en-US" sz="1600" b="1" dirty="0"/>
          </a:p>
        </p:txBody>
      </p:sp>
    </p:spTree>
    <p:extLst>
      <p:ext uri="{BB962C8B-B14F-4D97-AF65-F5344CB8AC3E}">
        <p14:creationId xmlns:p14="http://schemas.microsoft.com/office/powerpoint/2010/main" val="34571335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What </a:t>
            </a:r>
            <a:r>
              <a:rPr lang="en-US" sz="2400" dirty="0" smtClean="0"/>
              <a:t>does XSEDE need </a:t>
            </a:r>
            <a:r>
              <a:rPr lang="en-US" sz="2400" dirty="0"/>
              <a:t>to focus on in the next 3-5 years </a:t>
            </a:r>
            <a:r>
              <a:rPr lang="en-US" sz="2400" dirty="0" smtClean="0"/>
              <a:t>to advance </a:t>
            </a:r>
            <a:r>
              <a:rPr lang="en-US" sz="2400" dirty="0"/>
              <a:t>developments and </a:t>
            </a:r>
            <a:r>
              <a:rPr lang="en-US" sz="2400" dirty="0" smtClean="0"/>
              <a:t>discoveries </a:t>
            </a:r>
            <a:r>
              <a:rPr lang="en-US" sz="2400" dirty="0"/>
              <a:t>in the area of bio/life sciences</a:t>
            </a:r>
          </a:p>
        </p:txBody>
      </p:sp>
      <p:sp>
        <p:nvSpPr>
          <p:cNvPr id="3" name="Content Placeholder 2"/>
          <p:cNvSpPr>
            <a:spLocks noGrp="1"/>
          </p:cNvSpPr>
          <p:nvPr>
            <p:ph idx="1"/>
          </p:nvPr>
        </p:nvSpPr>
        <p:spPr/>
        <p:txBody>
          <a:bodyPr/>
          <a:lstStyle/>
          <a:p>
            <a:r>
              <a:rPr lang="en-US" dirty="0" smtClean="0"/>
              <a:t>Promote data</a:t>
            </a:r>
            <a:r>
              <a:rPr lang="en-US" dirty="0"/>
              <a:t>, metadata, and data interchange standards</a:t>
            </a:r>
          </a:p>
          <a:p>
            <a:r>
              <a:rPr lang="en-US" dirty="0" smtClean="0"/>
              <a:t>Encourage more communication between environmental and biomedical researchers with similar applications</a:t>
            </a:r>
          </a:p>
          <a:p>
            <a:r>
              <a:rPr lang="en-US" dirty="0" smtClean="0"/>
              <a:t>Facilitate complex data visualization</a:t>
            </a:r>
          </a:p>
          <a:p>
            <a:r>
              <a:rPr lang="en-US" dirty="0" smtClean="0"/>
              <a:t>Training/outreach</a:t>
            </a:r>
          </a:p>
        </p:txBody>
      </p:sp>
    </p:spTree>
    <p:extLst>
      <p:ext uri="{BB962C8B-B14F-4D97-AF65-F5344CB8AC3E}">
        <p14:creationId xmlns:p14="http://schemas.microsoft.com/office/powerpoint/2010/main" val="889074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4" name="Frame 3"/>
          <p:cNvSpPr/>
          <p:nvPr/>
        </p:nvSpPr>
        <p:spPr>
          <a:xfrm>
            <a:off x="228600" y="1447800"/>
            <a:ext cx="76962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58177007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71729" y="765511"/>
            <a:ext cx="5298631" cy="2709724"/>
          </a:xfrm>
        </p:spPr>
        <p:txBody>
          <a:bodyPr/>
          <a:lstStyle/>
          <a:p>
            <a:pPr>
              <a:lnSpc>
                <a:spcPct val="90000"/>
              </a:lnSpc>
              <a:spcAft>
                <a:spcPts val="1800"/>
              </a:spcAft>
            </a:pPr>
            <a:r>
              <a:rPr lang="en-US" sz="2000" dirty="0" smtClean="0">
                <a:solidFill>
                  <a:srgbClr val="4D4D4F"/>
                </a:solidFill>
                <a:latin typeface="Arial" charset="0"/>
              </a:rPr>
              <a:t>90% of the worlds DNA sequencing</a:t>
            </a:r>
          </a:p>
          <a:p>
            <a:pPr>
              <a:lnSpc>
                <a:spcPct val="90000"/>
              </a:lnSpc>
              <a:spcAft>
                <a:spcPts val="1800"/>
              </a:spcAft>
            </a:pPr>
            <a:r>
              <a:rPr lang="en-US" sz="2000" dirty="0" smtClean="0">
                <a:solidFill>
                  <a:srgbClr val="4D4D4F"/>
                </a:solidFill>
                <a:latin typeface="Arial" charset="0"/>
              </a:rPr>
              <a:t>$1.2B annual sales, traditionally research</a:t>
            </a:r>
          </a:p>
          <a:p>
            <a:pPr>
              <a:lnSpc>
                <a:spcPct val="90000"/>
              </a:lnSpc>
              <a:spcAft>
                <a:spcPts val="1800"/>
              </a:spcAft>
            </a:pPr>
            <a:r>
              <a:rPr lang="en-US" sz="2000" dirty="0" smtClean="0">
                <a:solidFill>
                  <a:srgbClr val="4D4D4F"/>
                </a:solidFill>
                <a:latin typeface="Arial" charset="0"/>
              </a:rPr>
              <a:t>Rapidly moving into clinical markets</a:t>
            </a:r>
          </a:p>
          <a:p>
            <a:pPr>
              <a:lnSpc>
                <a:spcPct val="90000"/>
              </a:lnSpc>
              <a:spcAft>
                <a:spcPts val="1800"/>
              </a:spcAft>
            </a:pPr>
            <a:r>
              <a:rPr lang="en-US" sz="2000" dirty="0" smtClean="0">
                <a:solidFill>
                  <a:srgbClr val="4D4D4F"/>
                </a:solidFill>
                <a:latin typeface="Arial" charset="0"/>
              </a:rPr>
              <a:t>Instruments generating order of 1PB/week</a:t>
            </a:r>
          </a:p>
          <a:p>
            <a:pPr>
              <a:lnSpc>
                <a:spcPct val="90000"/>
              </a:lnSpc>
              <a:spcAft>
                <a:spcPts val="1800"/>
              </a:spcAft>
            </a:pPr>
            <a:endParaRPr lang="en-US" sz="2000" dirty="0">
              <a:solidFill>
                <a:srgbClr val="4D4D4F"/>
              </a:solidFill>
              <a:latin typeface="Arial" charset="0"/>
            </a:endParaRPr>
          </a:p>
          <a:p>
            <a:pPr>
              <a:lnSpc>
                <a:spcPct val="90000"/>
              </a:lnSpc>
              <a:spcAft>
                <a:spcPts val="1800"/>
              </a:spcAft>
            </a:pPr>
            <a:endParaRPr lang="en-US" sz="2000" dirty="0" smtClean="0">
              <a:solidFill>
                <a:srgbClr val="4D4D4F"/>
              </a:solidFill>
              <a:latin typeface="Arial" charset="0"/>
            </a:endParaRPr>
          </a:p>
          <a:p>
            <a:pPr>
              <a:lnSpc>
                <a:spcPct val="90000"/>
              </a:lnSpc>
              <a:spcAft>
                <a:spcPts val="1800"/>
              </a:spcAft>
            </a:pPr>
            <a:endParaRPr lang="en-US" sz="2000" dirty="0" smtClean="0">
              <a:solidFill>
                <a:srgbClr val="4D4D4F"/>
              </a:solidFill>
              <a:latin typeface="Arial" charset="0"/>
            </a:endParaRPr>
          </a:p>
          <a:p>
            <a:pPr>
              <a:lnSpc>
                <a:spcPct val="90000"/>
              </a:lnSpc>
              <a:spcAft>
                <a:spcPts val="1800"/>
              </a:spcAft>
            </a:pPr>
            <a:endParaRPr lang="en-US" sz="2000" dirty="0" smtClean="0">
              <a:solidFill>
                <a:srgbClr val="4D4D4F"/>
              </a:solidFill>
              <a:latin typeface="Arial" charset="0"/>
            </a:endParaRPr>
          </a:p>
          <a:p>
            <a:pPr>
              <a:spcAft>
                <a:spcPts val="1800"/>
              </a:spcAft>
            </a:pPr>
            <a:endParaRPr lang="en-US" dirty="0"/>
          </a:p>
        </p:txBody>
      </p:sp>
      <p:sp>
        <p:nvSpPr>
          <p:cNvPr id="29697" name="Rectangle 2"/>
          <p:cNvSpPr>
            <a:spLocks noGrp="1" noChangeArrowheads="1"/>
          </p:cNvSpPr>
          <p:nvPr>
            <p:ph type="title"/>
          </p:nvPr>
        </p:nvSpPr>
        <p:spPr>
          <a:xfrm>
            <a:off x="210320" y="154001"/>
            <a:ext cx="8601075" cy="908051"/>
          </a:xfrm>
        </p:spPr>
        <p:txBody>
          <a:bodyPr/>
          <a:lstStyle/>
          <a:p>
            <a:pPr eaLnBrk="1" hangingPunct="1"/>
            <a:r>
              <a:rPr lang="en-US" sz="2800" dirty="0" smtClean="0"/>
              <a:t>Illumina</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59013" y="1646897"/>
            <a:ext cx="3479191" cy="2851883"/>
          </a:xfrm>
          <a:prstGeom prst="rect">
            <a:avLst/>
          </a:prstGeom>
        </p:spPr>
      </p:pic>
      <p:sp>
        <p:nvSpPr>
          <p:cNvPr id="7" name="Rectangle 2"/>
          <p:cNvSpPr txBox="1">
            <a:spLocks noChangeArrowheads="1"/>
          </p:cNvSpPr>
          <p:nvPr/>
        </p:nvSpPr>
        <p:spPr bwMode="auto">
          <a:xfrm>
            <a:off x="195260" y="3362940"/>
            <a:ext cx="8601075" cy="5170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US" dirty="0" smtClean="0">
                <a:solidFill>
                  <a:srgbClr val="4D4D4F"/>
                </a:solidFill>
                <a:latin typeface="Arial"/>
              </a:rPr>
              <a:t>Alex Dickinson</a:t>
            </a:r>
          </a:p>
          <a:p>
            <a:endParaRPr lang="en-US" dirty="0" smtClean="0">
              <a:solidFill>
                <a:srgbClr val="4D4D4F"/>
              </a:solidFill>
              <a:latin typeface="Arial"/>
            </a:endParaRPr>
          </a:p>
        </p:txBody>
      </p:sp>
      <p:sp>
        <p:nvSpPr>
          <p:cNvPr id="8" name="Content Placeholder 5"/>
          <p:cNvSpPr txBox="1">
            <a:spLocks/>
          </p:cNvSpPr>
          <p:nvPr/>
        </p:nvSpPr>
        <p:spPr bwMode="auto">
          <a:xfrm>
            <a:off x="240391" y="4002355"/>
            <a:ext cx="8523336" cy="203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34950" indent="-234950" algn="l" rtl="0" eaLnBrk="1" fontAlgn="base" hangingPunct="1">
              <a:spcBef>
                <a:spcPct val="50000"/>
              </a:spcBef>
              <a:spcAft>
                <a:spcPct val="0"/>
              </a:spcAft>
              <a:buClr>
                <a:schemeClr val="accent3"/>
              </a:buClr>
              <a:buSzPct val="60000"/>
              <a:buFont typeface="Arial" pitchFamily="34" charset="0"/>
              <a:buChar char="►"/>
              <a:defRPr>
                <a:solidFill>
                  <a:schemeClr val="tx1"/>
                </a:solidFill>
                <a:latin typeface="+mn-lt"/>
                <a:ea typeface="+mn-ea"/>
                <a:cs typeface="+mn-cs"/>
              </a:defRPr>
            </a:lvl1pPr>
            <a:lvl2pPr marL="692150" indent="-234950" algn="l" rtl="0" eaLnBrk="1" fontAlgn="base" hangingPunct="1">
              <a:spcBef>
                <a:spcPct val="20000"/>
              </a:spcBef>
              <a:spcAft>
                <a:spcPct val="0"/>
              </a:spcAft>
              <a:buClr>
                <a:schemeClr val="tx1"/>
              </a:buClr>
              <a:buFont typeface="Arial" charset="0"/>
              <a:buChar char="–"/>
              <a:defRPr sz="1600">
                <a:solidFill>
                  <a:schemeClr val="tx1"/>
                </a:solidFill>
                <a:latin typeface="+mn-lt"/>
              </a:defRPr>
            </a:lvl2pPr>
            <a:lvl3pPr marL="1149350" indent="-234950" algn="l" rtl="0" eaLnBrk="1" fontAlgn="base" hangingPunct="1">
              <a:spcBef>
                <a:spcPct val="20000"/>
              </a:spcBef>
              <a:spcAft>
                <a:spcPct val="0"/>
              </a:spcAft>
              <a:buClr>
                <a:schemeClr val="tx1"/>
              </a:buClr>
              <a:buSzPct val="80000"/>
              <a:buFont typeface="Wingdings" pitchFamily="2" charset="2"/>
              <a:buChar char="§"/>
              <a:defRPr sz="1400">
                <a:solidFill>
                  <a:schemeClr val="tx1"/>
                </a:solidFill>
                <a:latin typeface="+mn-lt"/>
              </a:defRPr>
            </a:lvl3pPr>
            <a:lvl4pPr marL="1606550" indent="-234950" algn="l" rtl="0" eaLnBrk="1" fontAlgn="base" hangingPunct="1">
              <a:spcBef>
                <a:spcPct val="20000"/>
              </a:spcBef>
              <a:spcAft>
                <a:spcPct val="0"/>
              </a:spcAft>
              <a:buClr>
                <a:schemeClr val="tx1"/>
              </a:buClr>
              <a:buSzPct val="80000"/>
              <a:buFont typeface="Arial" charset="0"/>
              <a:buChar char="–"/>
              <a:defRPr sz="1200">
                <a:solidFill>
                  <a:schemeClr val="tx1"/>
                </a:solidFill>
                <a:latin typeface="+mn-lt"/>
              </a:defRPr>
            </a:lvl4pPr>
            <a:lvl5pPr marL="20637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5pPr>
            <a:lvl6pPr marL="25209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6pPr>
            <a:lvl7pPr marL="29781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7pPr>
            <a:lvl8pPr marL="34353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8pPr>
            <a:lvl9pPr marL="3892550" indent="-234950" algn="l" rtl="0" eaLnBrk="1" fontAlgn="base" hangingPunct="1">
              <a:spcBef>
                <a:spcPct val="20000"/>
              </a:spcBef>
              <a:spcAft>
                <a:spcPct val="0"/>
              </a:spcAft>
              <a:buClr>
                <a:srgbClr val="535353"/>
              </a:buClr>
              <a:buFont typeface="Arial" charset="0"/>
              <a:buChar char="-"/>
              <a:defRPr sz="1200">
                <a:solidFill>
                  <a:schemeClr val="tx1"/>
                </a:solidFill>
                <a:latin typeface="+mn-lt"/>
              </a:defRPr>
            </a:lvl9pPr>
          </a:lstStyle>
          <a:p>
            <a:pPr>
              <a:lnSpc>
                <a:spcPct val="90000"/>
              </a:lnSpc>
              <a:spcAft>
                <a:spcPts val="1800"/>
              </a:spcAft>
              <a:buClr>
                <a:srgbClr val="B9C980"/>
              </a:buClr>
            </a:pPr>
            <a:r>
              <a:rPr lang="en-US" sz="2000" dirty="0" smtClean="0">
                <a:solidFill>
                  <a:srgbClr val="4D4D4F"/>
                </a:solidFill>
                <a:latin typeface="Arial" charset="0"/>
              </a:rPr>
              <a:t>SVP Cloud Genomics</a:t>
            </a:r>
          </a:p>
          <a:p>
            <a:pPr>
              <a:lnSpc>
                <a:spcPct val="90000"/>
              </a:lnSpc>
              <a:spcAft>
                <a:spcPts val="1800"/>
              </a:spcAft>
              <a:buClr>
                <a:srgbClr val="B9C980"/>
              </a:buClr>
            </a:pPr>
            <a:r>
              <a:rPr lang="en-US" sz="2000" dirty="0" smtClean="0">
                <a:solidFill>
                  <a:srgbClr val="4D4D4F"/>
                </a:solidFill>
                <a:latin typeface="Arial" charset="0"/>
              </a:rPr>
              <a:t>PhD EE (Adelaide), MBA (Columbia)</a:t>
            </a:r>
          </a:p>
          <a:p>
            <a:pPr>
              <a:lnSpc>
                <a:spcPct val="90000"/>
              </a:lnSpc>
              <a:spcAft>
                <a:spcPts val="1800"/>
              </a:spcAft>
              <a:buClr>
                <a:srgbClr val="B9C980"/>
              </a:buClr>
            </a:pPr>
            <a:r>
              <a:rPr lang="en-US" sz="2000" dirty="0" smtClean="0">
                <a:solidFill>
                  <a:srgbClr val="4D4D4F"/>
                </a:solidFill>
                <a:latin typeface="Arial" charset="0"/>
              </a:rPr>
              <a:t>Bell Labs Research</a:t>
            </a:r>
          </a:p>
          <a:p>
            <a:pPr>
              <a:lnSpc>
                <a:spcPct val="90000"/>
              </a:lnSpc>
              <a:spcAft>
                <a:spcPts val="1800"/>
              </a:spcAft>
              <a:buClr>
                <a:srgbClr val="B9C980"/>
              </a:buClr>
            </a:pPr>
            <a:r>
              <a:rPr lang="en-US" sz="2000" dirty="0" smtClean="0">
                <a:solidFill>
                  <a:srgbClr val="4D4D4F"/>
                </a:solidFill>
                <a:latin typeface="Arial" charset="0"/>
              </a:rPr>
              <a:t>Serial startup CEO; </a:t>
            </a:r>
            <a:r>
              <a:rPr lang="en-US" sz="2000" dirty="0" err="1" smtClean="0">
                <a:solidFill>
                  <a:srgbClr val="4D4D4F"/>
                </a:solidFill>
                <a:latin typeface="Arial" charset="0"/>
              </a:rPr>
              <a:t>Helixis</a:t>
            </a:r>
            <a:r>
              <a:rPr lang="en-US" sz="2000" dirty="0">
                <a:solidFill>
                  <a:srgbClr val="4D4D4F"/>
                </a:solidFill>
                <a:latin typeface="Arial" charset="0"/>
              </a:rPr>
              <a:t> </a:t>
            </a:r>
            <a:r>
              <a:rPr lang="en-US" sz="2000" dirty="0" smtClean="0">
                <a:solidFill>
                  <a:srgbClr val="4D4D4F"/>
                </a:solidFill>
                <a:latin typeface="Arial" charset="0"/>
              </a:rPr>
              <a:t>acquired by Illumina 2010</a:t>
            </a:r>
          </a:p>
          <a:p>
            <a:pPr>
              <a:lnSpc>
                <a:spcPct val="90000"/>
              </a:lnSpc>
              <a:spcAft>
                <a:spcPts val="1800"/>
              </a:spcAft>
              <a:buClr>
                <a:srgbClr val="B9C980"/>
              </a:buClr>
            </a:pPr>
            <a:endParaRPr lang="en-US" sz="2000" dirty="0" smtClean="0">
              <a:solidFill>
                <a:srgbClr val="4D4D4F"/>
              </a:solidFill>
              <a:latin typeface="Arial" charset="0"/>
            </a:endParaRPr>
          </a:p>
          <a:p>
            <a:pPr>
              <a:lnSpc>
                <a:spcPct val="90000"/>
              </a:lnSpc>
              <a:spcAft>
                <a:spcPts val="1800"/>
              </a:spcAft>
              <a:buClr>
                <a:srgbClr val="B9C980"/>
              </a:buClr>
            </a:pPr>
            <a:endParaRPr lang="en-US" sz="2000" dirty="0" smtClean="0">
              <a:solidFill>
                <a:srgbClr val="4D4D4F"/>
              </a:solidFill>
              <a:latin typeface="Arial" charset="0"/>
            </a:endParaRPr>
          </a:p>
          <a:p>
            <a:pPr>
              <a:spcAft>
                <a:spcPts val="1800"/>
              </a:spcAft>
              <a:buClr>
                <a:srgbClr val="B9C980"/>
              </a:buClr>
            </a:pPr>
            <a:endParaRPr lang="en-US" sz="1600" dirty="0">
              <a:solidFill>
                <a:srgbClr val="4D4D4F"/>
              </a:solidFill>
              <a:latin typeface="Arial"/>
            </a:endParaRPr>
          </a:p>
        </p:txBody>
      </p:sp>
    </p:spTree>
    <p:extLst>
      <p:ext uri="{BB962C8B-B14F-4D97-AF65-F5344CB8AC3E}">
        <p14:creationId xmlns:p14="http://schemas.microsoft.com/office/powerpoint/2010/main" val="321478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2" descr="basespace logo print.png"/>
          <p:cNvPicPr>
            <a:picLocks noChangeAspect="1"/>
          </p:cNvPicPr>
          <p:nvPr/>
        </p:nvPicPr>
        <p:blipFill>
          <a:blip r:embed="rId2" cstate="print"/>
          <a:srcRect/>
          <a:stretch>
            <a:fillRect/>
          </a:stretch>
        </p:blipFill>
        <p:spPr bwMode="auto">
          <a:xfrm>
            <a:off x="3036387" y="2476385"/>
            <a:ext cx="2937834" cy="1701921"/>
          </a:xfrm>
          <a:prstGeom prst="rect">
            <a:avLst/>
          </a:prstGeom>
          <a:noFill/>
          <a:ln w="9525">
            <a:noFill/>
            <a:miter lim="800000"/>
            <a:headEnd/>
            <a:tailEnd/>
          </a:ln>
        </p:spPr>
      </p:pic>
      <p:pic>
        <p:nvPicPr>
          <p:cNvPr id="24" name="Picture 1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91722" y="846530"/>
            <a:ext cx="970806" cy="1178591"/>
          </a:xfrm>
          <a:prstGeom prst="rect">
            <a:avLst/>
          </a:prstGeom>
          <a:noFill/>
          <a:ln w="9525">
            <a:noFill/>
            <a:miter lim="800000"/>
            <a:headEnd/>
            <a:tailEnd/>
          </a:ln>
        </p:spPr>
      </p:pic>
      <p:sp>
        <p:nvSpPr>
          <p:cNvPr id="25" name="Left-Right Arrow 16"/>
          <p:cNvSpPr>
            <a:spLocks noChangeArrowheads="1"/>
          </p:cNvSpPr>
          <p:nvPr/>
        </p:nvSpPr>
        <p:spPr bwMode="auto">
          <a:xfrm>
            <a:off x="6082699" y="3457363"/>
            <a:ext cx="855751" cy="502100"/>
          </a:xfrm>
          <a:prstGeom prst="leftRightArrow">
            <a:avLst>
              <a:gd name="adj1" fmla="val 50000"/>
              <a:gd name="adj2" fmla="val 49997"/>
            </a:avLst>
          </a:prstGeom>
          <a:solidFill>
            <a:schemeClr val="bg2">
              <a:lumMod val="75000"/>
            </a:schemeClr>
          </a:solidFill>
          <a:ln w="12700" algn="ctr">
            <a:solidFill>
              <a:schemeClr val="tx1"/>
            </a:solidFill>
            <a:prstDash val="dot"/>
            <a:round/>
            <a:headEnd/>
            <a:tailEnd/>
          </a:ln>
        </p:spPr>
        <p:txBody>
          <a:bodyPr wrap="none" anchor="ctr"/>
          <a:lstStyle/>
          <a:p>
            <a:endParaRPr lang="en-US" sz="1600">
              <a:solidFill>
                <a:srgbClr val="5D5D5D"/>
              </a:solidFill>
              <a:ea typeface="+mn-ea"/>
              <a:cs typeface="+mn-cs"/>
            </a:endParaRPr>
          </a:p>
        </p:txBody>
      </p:sp>
      <p:sp>
        <p:nvSpPr>
          <p:cNvPr id="26" name="Left-Right Arrow 17"/>
          <p:cNvSpPr>
            <a:spLocks noChangeArrowheads="1"/>
          </p:cNvSpPr>
          <p:nvPr/>
        </p:nvSpPr>
        <p:spPr bwMode="auto">
          <a:xfrm rot="10800000">
            <a:off x="1697693" y="2927835"/>
            <a:ext cx="1162481" cy="826352"/>
          </a:xfrm>
          <a:prstGeom prst="leftRightArrow">
            <a:avLst>
              <a:gd name="adj1" fmla="val 51680"/>
              <a:gd name="adj2" fmla="val 50004"/>
            </a:avLst>
          </a:prstGeom>
          <a:solidFill>
            <a:schemeClr val="bg2">
              <a:lumMod val="75000"/>
            </a:schemeClr>
          </a:solidFill>
          <a:ln w="12700" algn="ctr">
            <a:noFill/>
            <a:round/>
            <a:headEnd/>
            <a:tailEnd/>
          </a:ln>
        </p:spPr>
        <p:txBody>
          <a:bodyPr wrap="none" anchor="ctr"/>
          <a:lstStyle/>
          <a:p>
            <a:endParaRPr lang="en-US" sz="1600">
              <a:solidFill>
                <a:srgbClr val="5D5D5D"/>
              </a:solidFill>
              <a:ea typeface="+mn-ea"/>
              <a:cs typeface="+mn-cs"/>
            </a:endParaRPr>
          </a:p>
        </p:txBody>
      </p:sp>
      <p:sp>
        <p:nvSpPr>
          <p:cNvPr id="27" name="Left-Right Arrow 19"/>
          <p:cNvSpPr>
            <a:spLocks noChangeArrowheads="1"/>
          </p:cNvSpPr>
          <p:nvPr/>
        </p:nvSpPr>
        <p:spPr bwMode="auto">
          <a:xfrm rot="19308980">
            <a:off x="5411632" y="2316483"/>
            <a:ext cx="885767" cy="502100"/>
          </a:xfrm>
          <a:prstGeom prst="leftRightArrow">
            <a:avLst>
              <a:gd name="adj1" fmla="val 50000"/>
              <a:gd name="adj2" fmla="val 50000"/>
            </a:avLst>
          </a:prstGeom>
          <a:solidFill>
            <a:schemeClr val="bg2">
              <a:lumMod val="75000"/>
            </a:schemeClr>
          </a:solidFill>
          <a:ln w="12700" algn="ctr">
            <a:noFill/>
            <a:round/>
            <a:headEnd/>
            <a:tailEnd/>
          </a:ln>
        </p:spPr>
        <p:txBody>
          <a:bodyPr wrap="none" anchor="ctr"/>
          <a:lstStyle/>
          <a:p>
            <a:endParaRPr lang="en-US" sz="1600">
              <a:solidFill>
                <a:srgbClr val="5D5D5D"/>
              </a:solidFill>
              <a:ea typeface="+mn-ea"/>
              <a:cs typeface="+mn-cs"/>
            </a:endParaRPr>
          </a:p>
        </p:txBody>
      </p:sp>
      <p:sp>
        <p:nvSpPr>
          <p:cNvPr id="28" name="Left-Right Arrow 20"/>
          <p:cNvSpPr>
            <a:spLocks noChangeArrowheads="1"/>
          </p:cNvSpPr>
          <p:nvPr/>
        </p:nvSpPr>
        <p:spPr bwMode="auto">
          <a:xfrm rot="15632600">
            <a:off x="3715803" y="2194022"/>
            <a:ext cx="737691" cy="531460"/>
          </a:xfrm>
          <a:prstGeom prst="leftRightArrow">
            <a:avLst>
              <a:gd name="adj1" fmla="val 50000"/>
              <a:gd name="adj2" fmla="val 49998"/>
            </a:avLst>
          </a:prstGeom>
          <a:solidFill>
            <a:schemeClr val="bg2">
              <a:lumMod val="75000"/>
            </a:schemeClr>
          </a:solidFill>
          <a:ln w="12700" algn="ctr">
            <a:noFill/>
            <a:round/>
            <a:headEnd/>
            <a:tailEnd/>
          </a:ln>
        </p:spPr>
        <p:txBody>
          <a:bodyPr wrap="none" anchor="ctr"/>
          <a:lstStyle/>
          <a:p>
            <a:endParaRPr lang="en-US" sz="1600">
              <a:solidFill>
                <a:srgbClr val="5D5D5D"/>
              </a:solidFill>
              <a:ea typeface="+mn-ea"/>
              <a:cs typeface="+mn-cs"/>
            </a:endParaRPr>
          </a:p>
        </p:txBody>
      </p:sp>
      <p:pic>
        <p:nvPicPr>
          <p:cNvPr id="35" name="Picture 3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9930" y="3533870"/>
            <a:ext cx="899890" cy="627735"/>
          </a:xfrm>
          <a:prstGeom prst="rect">
            <a:avLst/>
          </a:prstGeom>
          <a:noFill/>
          <a:ln w="9525">
            <a:noFill/>
            <a:miter lim="800000"/>
            <a:headEnd/>
            <a:tailEnd/>
          </a:ln>
        </p:spPr>
      </p:pic>
      <p:pic>
        <p:nvPicPr>
          <p:cNvPr id="38" name="Picture 3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45241" y="1283721"/>
            <a:ext cx="899889" cy="627735"/>
          </a:xfrm>
          <a:prstGeom prst="rect">
            <a:avLst/>
          </a:prstGeom>
          <a:noFill/>
          <a:ln w="9525">
            <a:noFill/>
            <a:miter lim="800000"/>
            <a:headEnd/>
            <a:tailEnd/>
          </a:ln>
        </p:spPr>
      </p:pic>
      <p:sp>
        <p:nvSpPr>
          <p:cNvPr id="39" name="TextBox 2"/>
          <p:cNvSpPr txBox="1">
            <a:spLocks noChangeArrowheads="1"/>
          </p:cNvSpPr>
          <p:nvPr/>
        </p:nvSpPr>
        <p:spPr bwMode="auto">
          <a:xfrm>
            <a:off x="5766143" y="1617283"/>
            <a:ext cx="652342" cy="338554"/>
          </a:xfrm>
          <a:prstGeom prst="rect">
            <a:avLst/>
          </a:prstGeom>
          <a:noFill/>
          <a:ln w="9525">
            <a:noFill/>
            <a:miter lim="800000"/>
            <a:headEnd/>
            <a:tailEnd/>
          </a:ln>
        </p:spPr>
        <p:txBody>
          <a:bodyPr wrap="none">
            <a:spAutoFit/>
          </a:bodyPr>
          <a:lstStyle/>
          <a:p>
            <a:r>
              <a:rPr lang="en-US" sz="1600" dirty="0" smtClean="0">
                <a:solidFill>
                  <a:srgbClr val="4D4D4F"/>
                </a:solidFill>
                <a:ea typeface="+mn-ea"/>
                <a:cs typeface="+mn-cs"/>
              </a:rPr>
              <a:t>Apps</a:t>
            </a:r>
            <a:endParaRPr lang="en-US" sz="1600" dirty="0">
              <a:solidFill>
                <a:srgbClr val="4D4D4F"/>
              </a:solidFill>
              <a:ea typeface="+mn-ea"/>
              <a:cs typeface="+mn-cs"/>
            </a:endParaRPr>
          </a:p>
        </p:txBody>
      </p:sp>
      <p:grpSp>
        <p:nvGrpSpPr>
          <p:cNvPr id="2" name="Group 1"/>
          <p:cNvGrpSpPr/>
          <p:nvPr/>
        </p:nvGrpSpPr>
        <p:grpSpPr>
          <a:xfrm>
            <a:off x="2046078" y="4175412"/>
            <a:ext cx="2659502" cy="1690821"/>
            <a:chOff x="2046078" y="4175410"/>
            <a:chExt cx="2659502" cy="1690820"/>
          </a:xfrm>
        </p:grpSpPr>
        <p:pic>
          <p:nvPicPr>
            <p:cNvPr id="30" name="Picture 2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79800" y="4896438"/>
              <a:ext cx="681120" cy="666750"/>
            </a:xfrm>
            <a:prstGeom prst="rect">
              <a:avLst/>
            </a:prstGeom>
            <a:noFill/>
            <a:ln w="9525">
              <a:noFill/>
              <a:miter lim="800000"/>
              <a:headEnd/>
              <a:tailEnd/>
            </a:ln>
          </p:spPr>
        </p:pic>
        <p:pic>
          <p:nvPicPr>
            <p:cNvPr id="31" name="Picture 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34054" y="4896438"/>
              <a:ext cx="681120" cy="666750"/>
            </a:xfrm>
            <a:prstGeom prst="rect">
              <a:avLst/>
            </a:prstGeom>
            <a:noFill/>
            <a:ln w="9525">
              <a:noFill/>
              <a:miter lim="800000"/>
              <a:headEnd/>
              <a:tailEnd/>
            </a:ln>
          </p:spPr>
        </p:pic>
        <p:sp>
          <p:nvSpPr>
            <p:cNvPr id="33" name="Left-Right Arrow 29"/>
            <p:cNvSpPr>
              <a:spLocks noChangeArrowheads="1"/>
            </p:cNvSpPr>
            <p:nvPr/>
          </p:nvSpPr>
          <p:spPr bwMode="auto">
            <a:xfrm rot="17941505">
              <a:off x="3182671" y="4244413"/>
              <a:ext cx="669466" cy="531460"/>
            </a:xfrm>
            <a:prstGeom prst="leftRightArrow">
              <a:avLst>
                <a:gd name="adj1" fmla="val 50000"/>
                <a:gd name="adj2" fmla="val 50000"/>
              </a:avLst>
            </a:prstGeom>
            <a:solidFill>
              <a:srgbClr val="8C8C8C"/>
            </a:solidFill>
            <a:ln w="12700" algn="ctr">
              <a:noFill/>
              <a:round/>
              <a:headEnd/>
              <a:tailEnd/>
            </a:ln>
          </p:spPr>
          <p:txBody>
            <a:bodyPr wrap="none" anchor="ctr"/>
            <a:lstStyle/>
            <a:p>
              <a:endParaRPr lang="en-US" sz="1600">
                <a:solidFill>
                  <a:srgbClr val="BBBBBB">
                    <a:lumMod val="50000"/>
                  </a:srgbClr>
                </a:solidFill>
                <a:ea typeface="+mn-ea"/>
                <a:cs typeface="+mn-cs"/>
              </a:endParaRPr>
            </a:p>
          </p:txBody>
        </p:sp>
        <p:sp>
          <p:nvSpPr>
            <p:cNvPr id="40" name="TextBox 42"/>
            <p:cNvSpPr txBox="1">
              <a:spLocks noChangeArrowheads="1"/>
            </p:cNvSpPr>
            <p:nvPr/>
          </p:nvSpPr>
          <p:spPr bwMode="auto">
            <a:xfrm>
              <a:off x="2046078" y="5527676"/>
              <a:ext cx="2659502" cy="338554"/>
            </a:xfrm>
            <a:prstGeom prst="rect">
              <a:avLst/>
            </a:prstGeom>
            <a:noFill/>
            <a:ln w="9525">
              <a:noFill/>
              <a:miter lim="800000"/>
              <a:headEnd/>
              <a:tailEnd/>
            </a:ln>
          </p:spPr>
          <p:txBody>
            <a:bodyPr wrap="none">
              <a:spAutoFit/>
            </a:bodyPr>
            <a:lstStyle/>
            <a:p>
              <a:r>
                <a:rPr lang="en-US" sz="1600" dirty="0">
                  <a:solidFill>
                    <a:srgbClr val="4D4D4F"/>
                  </a:solidFill>
                  <a:ea typeface="+mn-ea"/>
                  <a:cs typeface="+mn-cs"/>
                </a:rPr>
                <a:t>Public </a:t>
              </a:r>
              <a:r>
                <a:rPr lang="en-US" sz="1600" dirty="0" smtClean="0">
                  <a:solidFill>
                    <a:srgbClr val="4D4D4F"/>
                  </a:solidFill>
                  <a:ea typeface="+mn-ea"/>
                  <a:cs typeface="+mn-cs"/>
                </a:rPr>
                <a:t>Genomic Databases</a:t>
              </a:r>
              <a:endParaRPr lang="en-US" sz="1600" dirty="0">
                <a:solidFill>
                  <a:srgbClr val="4D4D4F"/>
                </a:solidFill>
                <a:ea typeface="+mn-ea"/>
                <a:cs typeface="+mn-cs"/>
              </a:endParaRPr>
            </a:p>
          </p:txBody>
        </p:sp>
      </p:grpSp>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00656" y="793347"/>
            <a:ext cx="2236869" cy="1954615"/>
          </a:xfrm>
          <a:prstGeom prst="rect">
            <a:avLst/>
          </a:prstGeom>
          <a:ln>
            <a:noFill/>
          </a:ln>
          <a:effectLst>
            <a:outerShdw blurRad="292100" dist="139700" dir="2700000" algn="tl" rotWithShape="0">
              <a:srgbClr val="333333">
                <a:alpha val="65000"/>
              </a:srgbClr>
            </a:outerShdw>
          </a:effectLst>
        </p:spPr>
      </p:pic>
      <p:sp>
        <p:nvSpPr>
          <p:cNvPr id="41" name="TextBox 2"/>
          <p:cNvSpPr txBox="1">
            <a:spLocks noChangeArrowheads="1"/>
          </p:cNvSpPr>
          <p:nvPr/>
        </p:nvSpPr>
        <p:spPr bwMode="auto">
          <a:xfrm>
            <a:off x="4384858" y="992456"/>
            <a:ext cx="720470" cy="338554"/>
          </a:xfrm>
          <a:prstGeom prst="rect">
            <a:avLst/>
          </a:prstGeom>
          <a:noFill/>
          <a:ln w="9525">
            <a:noFill/>
            <a:miter lim="800000"/>
            <a:headEnd/>
            <a:tailEnd/>
          </a:ln>
        </p:spPr>
        <p:txBody>
          <a:bodyPr wrap="none">
            <a:spAutoFit/>
          </a:bodyPr>
          <a:lstStyle/>
          <a:p>
            <a:r>
              <a:rPr lang="en-US" sz="1600" dirty="0" smtClean="0">
                <a:solidFill>
                  <a:srgbClr val="4D4D4F"/>
                </a:solidFill>
                <a:ea typeface="+mn-ea"/>
                <a:cs typeface="+mn-cs"/>
              </a:rPr>
              <a:t>Users</a:t>
            </a:r>
            <a:endParaRPr lang="en-US" sz="1600" dirty="0">
              <a:solidFill>
                <a:srgbClr val="4D4D4F"/>
              </a:solidFill>
              <a:ea typeface="+mn-ea"/>
              <a:cs typeface="+mn-cs"/>
            </a:endParaRPr>
          </a:p>
        </p:txBody>
      </p:sp>
      <p:sp>
        <p:nvSpPr>
          <p:cNvPr id="42" name="Left-Right Arrow 16"/>
          <p:cNvSpPr>
            <a:spLocks noChangeArrowheads="1"/>
          </p:cNvSpPr>
          <p:nvPr/>
        </p:nvSpPr>
        <p:spPr bwMode="auto">
          <a:xfrm rot="2936229">
            <a:off x="5180248" y="4421686"/>
            <a:ext cx="855751" cy="502100"/>
          </a:xfrm>
          <a:prstGeom prst="leftRightArrow">
            <a:avLst>
              <a:gd name="adj1" fmla="val 50000"/>
              <a:gd name="adj2" fmla="val 49997"/>
            </a:avLst>
          </a:prstGeom>
          <a:solidFill>
            <a:srgbClr val="8C8C8C"/>
          </a:solidFill>
          <a:ln w="12700" algn="ctr">
            <a:noFill/>
            <a:round/>
            <a:headEnd/>
            <a:tailEnd/>
          </a:ln>
        </p:spPr>
        <p:txBody>
          <a:bodyPr wrap="none" anchor="ctr"/>
          <a:lstStyle/>
          <a:p>
            <a:endParaRPr lang="en-US" sz="1600">
              <a:solidFill>
                <a:srgbClr val="4D4D4F"/>
              </a:solidFill>
              <a:ea typeface="+mn-ea"/>
              <a:cs typeface="+mn-cs"/>
            </a:endParaRPr>
          </a:p>
        </p:txBody>
      </p:sp>
      <p:pic>
        <p:nvPicPr>
          <p:cNvPr id="4" name="Picture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27069" y="3029117"/>
            <a:ext cx="1478168" cy="1303331"/>
          </a:xfrm>
          <a:prstGeom prst="rect">
            <a:avLst/>
          </a:prstGeom>
          <a:ln>
            <a:noFill/>
          </a:ln>
          <a:effectLst>
            <a:outerShdw blurRad="292100" dist="139700" dir="2700000" algn="tl" rotWithShape="0">
              <a:srgbClr val="333333">
                <a:alpha val="65000"/>
              </a:srgbClr>
            </a:outerShdw>
          </a:effectLst>
        </p:spPr>
      </p:pic>
      <p:sp>
        <p:nvSpPr>
          <p:cNvPr id="43" name="TextBox 2"/>
          <p:cNvSpPr txBox="1">
            <a:spLocks noChangeArrowheads="1"/>
          </p:cNvSpPr>
          <p:nvPr/>
        </p:nvSpPr>
        <p:spPr bwMode="auto">
          <a:xfrm>
            <a:off x="7729548" y="4323160"/>
            <a:ext cx="640620" cy="338554"/>
          </a:xfrm>
          <a:prstGeom prst="rect">
            <a:avLst/>
          </a:prstGeom>
          <a:noFill/>
          <a:ln w="9525">
            <a:noFill/>
            <a:miter lim="800000"/>
            <a:headEnd/>
            <a:tailEnd/>
          </a:ln>
        </p:spPr>
        <p:txBody>
          <a:bodyPr wrap="none">
            <a:spAutoFit/>
          </a:bodyPr>
          <a:lstStyle/>
          <a:p>
            <a:r>
              <a:rPr lang="en-US" sz="1600" dirty="0" smtClean="0">
                <a:solidFill>
                  <a:srgbClr val="4D4D4F"/>
                </a:solidFill>
                <a:ea typeface="+mn-ea"/>
                <a:cs typeface="+mn-cs"/>
              </a:rPr>
              <a:t>EMR</a:t>
            </a:r>
            <a:endParaRPr lang="en-US" sz="1600" dirty="0">
              <a:solidFill>
                <a:srgbClr val="4D4D4F"/>
              </a:solidFill>
              <a:ea typeface="+mn-ea"/>
              <a:cs typeface="+mn-cs"/>
            </a:endParaRPr>
          </a:p>
        </p:txBody>
      </p:sp>
      <p:pic>
        <p:nvPicPr>
          <p:cNvPr id="5" name="Picture 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52996" y="4864723"/>
            <a:ext cx="1501153" cy="471684"/>
          </a:xfrm>
          <a:prstGeom prst="rect">
            <a:avLst/>
          </a:prstGeom>
        </p:spPr>
      </p:pic>
      <p:sp>
        <p:nvSpPr>
          <p:cNvPr id="44" name="TextBox 2"/>
          <p:cNvSpPr txBox="1">
            <a:spLocks noChangeArrowheads="1"/>
          </p:cNvSpPr>
          <p:nvPr/>
        </p:nvSpPr>
        <p:spPr bwMode="auto">
          <a:xfrm>
            <a:off x="5573483" y="5266672"/>
            <a:ext cx="2249334" cy="338554"/>
          </a:xfrm>
          <a:prstGeom prst="rect">
            <a:avLst/>
          </a:prstGeom>
          <a:noFill/>
          <a:ln w="9525">
            <a:noFill/>
            <a:miter lim="800000"/>
            <a:headEnd/>
            <a:tailEnd/>
          </a:ln>
        </p:spPr>
        <p:txBody>
          <a:bodyPr wrap="none">
            <a:spAutoFit/>
          </a:bodyPr>
          <a:lstStyle/>
          <a:p>
            <a:r>
              <a:rPr lang="en-US" sz="1600" dirty="0" smtClean="0">
                <a:solidFill>
                  <a:srgbClr val="4D4D4F"/>
                </a:solidFill>
                <a:ea typeface="+mn-ea"/>
                <a:cs typeface="+mn-cs"/>
              </a:rPr>
              <a:t>Support &amp; Engineering</a:t>
            </a:r>
            <a:endParaRPr lang="en-US" sz="1600" dirty="0">
              <a:solidFill>
                <a:srgbClr val="4D4D4F"/>
              </a:solidFill>
              <a:ea typeface="+mn-ea"/>
              <a:cs typeface="+mn-cs"/>
            </a:endParaRPr>
          </a:p>
        </p:txBody>
      </p:sp>
      <p:pic>
        <p:nvPicPr>
          <p:cNvPr id="6" name="Picture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07049" y="2056775"/>
            <a:ext cx="1179586" cy="1290868"/>
          </a:xfrm>
          <a:prstGeom prst="rect">
            <a:avLst/>
          </a:prstGeom>
        </p:spPr>
      </p:pic>
      <p:pic>
        <p:nvPicPr>
          <p:cNvPr id="45" name="Picture 4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91305" y="4406509"/>
            <a:ext cx="1200894" cy="1314187"/>
          </a:xfrm>
          <a:prstGeom prst="rect">
            <a:avLst/>
          </a:prstGeom>
        </p:spPr>
      </p:pic>
      <p:sp>
        <p:nvSpPr>
          <p:cNvPr id="46" name="TextBox 2"/>
          <p:cNvSpPr txBox="1">
            <a:spLocks noChangeArrowheads="1"/>
          </p:cNvSpPr>
          <p:nvPr/>
        </p:nvSpPr>
        <p:spPr bwMode="auto">
          <a:xfrm>
            <a:off x="248482" y="3136506"/>
            <a:ext cx="1256574" cy="338554"/>
          </a:xfrm>
          <a:prstGeom prst="rect">
            <a:avLst/>
          </a:prstGeom>
          <a:noFill/>
          <a:ln w="9525">
            <a:noFill/>
            <a:miter lim="800000"/>
            <a:headEnd/>
            <a:tailEnd/>
          </a:ln>
        </p:spPr>
        <p:txBody>
          <a:bodyPr wrap="none">
            <a:spAutoFit/>
          </a:bodyPr>
          <a:lstStyle/>
          <a:p>
            <a:r>
              <a:rPr lang="en-US" sz="1600" dirty="0" smtClean="0">
                <a:solidFill>
                  <a:srgbClr val="4D4D4F"/>
                </a:solidFill>
                <a:ea typeface="+mn-ea"/>
                <a:cs typeface="+mn-cs"/>
              </a:rPr>
              <a:t>Instruments</a:t>
            </a:r>
            <a:endParaRPr lang="en-US" sz="1600" dirty="0">
              <a:solidFill>
                <a:srgbClr val="4D4D4F"/>
              </a:solidFill>
              <a:ea typeface="+mn-ea"/>
              <a:cs typeface="+mn-cs"/>
            </a:endParaRPr>
          </a:p>
        </p:txBody>
      </p:sp>
      <p:pic>
        <p:nvPicPr>
          <p:cNvPr id="29" name="Picture 2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61285" y="4000500"/>
            <a:ext cx="1318755" cy="542397"/>
          </a:xfrm>
          <a:prstGeom prst="rect">
            <a:avLst/>
          </a:prstGeom>
        </p:spPr>
      </p:pic>
      <p:sp>
        <p:nvSpPr>
          <p:cNvPr id="32" name="Title 10"/>
          <p:cNvSpPr>
            <a:spLocks noGrp="1"/>
          </p:cNvSpPr>
          <p:nvPr>
            <p:ph type="title"/>
          </p:nvPr>
        </p:nvSpPr>
        <p:spPr>
          <a:xfrm>
            <a:off x="126457" y="112001"/>
            <a:ext cx="8601075" cy="908051"/>
          </a:xfrm>
        </p:spPr>
        <p:txBody>
          <a:bodyPr/>
          <a:lstStyle/>
          <a:p>
            <a:r>
              <a:rPr lang="en-US" dirty="0" smtClean="0"/>
              <a:t>BaseSpace</a:t>
            </a:r>
            <a:endParaRPr lang="en-US" dirty="0"/>
          </a:p>
        </p:txBody>
      </p:sp>
      <p:sp>
        <p:nvSpPr>
          <p:cNvPr id="34" name="Title 10"/>
          <p:cNvSpPr txBox="1">
            <a:spLocks/>
          </p:cNvSpPr>
          <p:nvPr/>
        </p:nvSpPr>
        <p:spPr bwMode="auto">
          <a:xfrm>
            <a:off x="781481" y="5977865"/>
            <a:ext cx="7772922" cy="5818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en-US" dirty="0" smtClean="0">
                <a:solidFill>
                  <a:srgbClr val="4D4D4F"/>
                </a:solidFill>
                <a:latin typeface="Arial"/>
              </a:rPr>
              <a:t>&gt;1,000 instruments; &gt;50,000 uploads; &gt;8,000 users</a:t>
            </a:r>
            <a:endParaRPr lang="en-US" dirty="0">
              <a:solidFill>
                <a:srgbClr val="4D4D4F"/>
              </a:solidFill>
              <a:latin typeface="Arial"/>
            </a:endParaRPr>
          </a:p>
        </p:txBody>
      </p:sp>
      <p:sp>
        <p:nvSpPr>
          <p:cNvPr id="36" name="TextBox 2"/>
          <p:cNvSpPr txBox="1">
            <a:spLocks noChangeArrowheads="1"/>
          </p:cNvSpPr>
          <p:nvPr/>
        </p:nvSpPr>
        <p:spPr bwMode="auto">
          <a:xfrm>
            <a:off x="1802082" y="3154627"/>
            <a:ext cx="1005904" cy="338554"/>
          </a:xfrm>
          <a:prstGeom prst="rect">
            <a:avLst/>
          </a:prstGeom>
          <a:noFill/>
          <a:ln w="9525">
            <a:noFill/>
            <a:miter lim="800000"/>
            <a:headEnd/>
            <a:tailEnd/>
          </a:ln>
        </p:spPr>
        <p:txBody>
          <a:bodyPr wrap="none">
            <a:spAutoFit/>
          </a:bodyPr>
          <a:lstStyle/>
          <a:p>
            <a:r>
              <a:rPr lang="en-US" sz="1600" dirty="0" smtClean="0">
                <a:solidFill>
                  <a:srgbClr val="FFFFFF"/>
                </a:solidFill>
                <a:ea typeface="+mn-ea"/>
                <a:cs typeface="+mn-cs"/>
              </a:rPr>
              <a:t>0 latency</a:t>
            </a:r>
            <a:endParaRPr lang="en-US" sz="1600" dirty="0">
              <a:solidFill>
                <a:srgbClr val="FFFFFF"/>
              </a:solidFill>
              <a:ea typeface="+mn-ea"/>
              <a:cs typeface="+mn-cs"/>
            </a:endParaRPr>
          </a:p>
        </p:txBody>
      </p:sp>
    </p:spTree>
    <p:extLst>
      <p:ext uri="{BB962C8B-B14F-4D97-AF65-F5344CB8AC3E}">
        <p14:creationId xmlns:p14="http://schemas.microsoft.com/office/powerpoint/2010/main" val="178916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009" y="173141"/>
            <a:ext cx="8601075" cy="908051"/>
          </a:xfrm>
        </p:spPr>
        <p:txBody>
          <a:bodyPr/>
          <a:lstStyle/>
          <a:p>
            <a:pPr>
              <a:spcAft>
                <a:spcPts val="3600"/>
              </a:spcAft>
            </a:pPr>
            <a:r>
              <a:rPr lang="en-US" dirty="0" smtClean="0"/>
              <a:t>Killer Apps</a:t>
            </a:r>
            <a:endParaRPr lang="en-US" b="0" i="1" dirty="0"/>
          </a:p>
        </p:txBody>
      </p:sp>
      <p:sp>
        <p:nvSpPr>
          <p:cNvPr id="9" name="Rectangle 8"/>
          <p:cNvSpPr/>
          <p:nvPr/>
        </p:nvSpPr>
        <p:spPr bwMode="auto">
          <a:xfrm>
            <a:off x="5994464" y="2204828"/>
            <a:ext cx="1936686" cy="34470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sz="1600">
              <a:ln>
                <a:solidFill>
                  <a:srgbClr val="FFFFFF"/>
                </a:solidFill>
              </a:ln>
              <a:solidFill>
                <a:srgbClr val="FFFFFF"/>
              </a:solidFill>
              <a:ea typeface="+mn-ea"/>
              <a:cs typeface="+mn-cs"/>
            </a:endParaRPr>
          </a:p>
        </p:txBody>
      </p:sp>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55402" y="3475941"/>
            <a:ext cx="4423727" cy="2767968"/>
          </a:xfrm>
          <a:prstGeom prst="rect">
            <a:avLst/>
          </a:prstGeom>
        </p:spPr>
      </p:pic>
      <p:sp>
        <p:nvSpPr>
          <p:cNvPr id="15" name="Rectangle 2"/>
          <p:cNvSpPr txBox="1">
            <a:spLocks noChangeArrowheads="1"/>
          </p:cNvSpPr>
          <p:nvPr/>
        </p:nvSpPr>
        <p:spPr bwMode="auto">
          <a:xfrm>
            <a:off x="83738" y="1185688"/>
            <a:ext cx="4465593" cy="14940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457200" indent="-457200">
              <a:buFontTx/>
              <a:buAutoNum type="arabicPeriod"/>
            </a:pPr>
            <a:r>
              <a:rPr lang="en-US" dirty="0" smtClean="0">
                <a:solidFill>
                  <a:srgbClr val="4D4D4F"/>
                </a:solidFill>
                <a:latin typeface="Arial"/>
              </a:rPr>
              <a:t>Whole genome </a:t>
            </a:r>
            <a:r>
              <a:rPr lang="en-US" dirty="0">
                <a:solidFill>
                  <a:srgbClr val="4D4D4F"/>
                </a:solidFill>
                <a:latin typeface="Arial"/>
              </a:rPr>
              <a:t>a</a:t>
            </a:r>
            <a:r>
              <a:rPr lang="en-US" dirty="0" smtClean="0">
                <a:solidFill>
                  <a:srgbClr val="4D4D4F"/>
                </a:solidFill>
                <a:latin typeface="Arial"/>
              </a:rPr>
              <a:t>ssembly and variant </a:t>
            </a:r>
            <a:r>
              <a:rPr lang="en-US" dirty="0">
                <a:solidFill>
                  <a:srgbClr val="4D4D4F"/>
                </a:solidFill>
                <a:latin typeface="Arial"/>
              </a:rPr>
              <a:t>c</a:t>
            </a:r>
            <a:r>
              <a:rPr lang="en-US" dirty="0" smtClean="0">
                <a:solidFill>
                  <a:srgbClr val="4D4D4F"/>
                </a:solidFill>
                <a:latin typeface="Arial"/>
              </a:rPr>
              <a:t>alling</a:t>
            </a:r>
          </a:p>
          <a:p>
            <a:pPr marL="457200" indent="-457200">
              <a:buFontTx/>
              <a:buAutoNum type="arabicPeriod"/>
            </a:pPr>
            <a:endParaRPr lang="en-US" dirty="0">
              <a:solidFill>
                <a:srgbClr val="4D4D4F"/>
              </a:solidFill>
              <a:latin typeface="Arial"/>
            </a:endParaRPr>
          </a:p>
          <a:p>
            <a:pPr marL="457200" indent="-457200">
              <a:buFontTx/>
              <a:buAutoNum type="arabicPeriod"/>
            </a:pPr>
            <a:endParaRPr lang="en-US" dirty="0" smtClean="0">
              <a:solidFill>
                <a:srgbClr val="4D4D4F"/>
              </a:solidFill>
              <a:latin typeface="Arial"/>
            </a:endParaRPr>
          </a:p>
          <a:p>
            <a:pPr marL="457200" indent="-457200">
              <a:buFontTx/>
              <a:buAutoNum type="arabicPeriod"/>
            </a:pPr>
            <a:endParaRPr lang="en-US" dirty="0">
              <a:solidFill>
                <a:srgbClr val="4D4D4F"/>
              </a:solidFill>
              <a:latin typeface="Arial"/>
            </a:endParaRPr>
          </a:p>
          <a:p>
            <a:pPr marL="457200" indent="-457200">
              <a:buFontTx/>
              <a:buAutoNum type="arabicPeriod"/>
            </a:pPr>
            <a:endParaRPr lang="en-US" dirty="0" smtClean="0">
              <a:solidFill>
                <a:srgbClr val="4D4D4F"/>
              </a:solidFill>
              <a:latin typeface="Arial"/>
            </a:endParaRPr>
          </a:p>
          <a:p>
            <a:pPr marL="457200" indent="-457200">
              <a:buFontTx/>
              <a:buAutoNum type="arabicPeriod"/>
            </a:pPr>
            <a:endParaRPr lang="en-US" dirty="0" smtClean="0">
              <a:solidFill>
                <a:srgbClr val="4D4D4F"/>
              </a:solidFill>
              <a:latin typeface="Arial"/>
            </a:endParaRPr>
          </a:p>
        </p:txBody>
      </p:sp>
      <p:sp>
        <p:nvSpPr>
          <p:cNvPr id="16" name="Rectangle 2"/>
          <p:cNvSpPr txBox="1">
            <a:spLocks noChangeArrowheads="1"/>
          </p:cNvSpPr>
          <p:nvPr/>
        </p:nvSpPr>
        <p:spPr bwMode="auto">
          <a:xfrm>
            <a:off x="193584" y="3951541"/>
            <a:ext cx="4285497" cy="1704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457200" indent="-457200">
              <a:buFontTx/>
              <a:buAutoNum type="arabicPeriod"/>
            </a:pPr>
            <a:r>
              <a:rPr lang="en-US" dirty="0" smtClean="0">
                <a:solidFill>
                  <a:srgbClr val="4D4D4F"/>
                </a:solidFill>
                <a:latin typeface="Arial"/>
              </a:rPr>
              <a:t> </a:t>
            </a:r>
          </a:p>
          <a:p>
            <a:pPr marL="457200" indent="-457200">
              <a:buFontTx/>
              <a:buAutoNum type="arabicPeriod"/>
            </a:pPr>
            <a:endParaRPr lang="en-US" dirty="0" smtClean="0">
              <a:solidFill>
                <a:srgbClr val="4D4D4F"/>
              </a:solidFill>
              <a:latin typeface="Arial"/>
            </a:endParaRPr>
          </a:p>
          <a:p>
            <a:pPr marL="457200" indent="-457200">
              <a:buFontTx/>
              <a:buAutoNum type="arabicPeriod"/>
            </a:pPr>
            <a:r>
              <a:rPr lang="en-US" dirty="0" smtClean="0">
                <a:solidFill>
                  <a:srgbClr val="4D4D4F"/>
                </a:solidFill>
                <a:latin typeface="Arial"/>
              </a:rPr>
              <a:t>Single-click sharing of very </a:t>
            </a:r>
            <a:r>
              <a:rPr lang="en-US" dirty="0">
                <a:solidFill>
                  <a:srgbClr val="4D4D4F"/>
                </a:solidFill>
                <a:latin typeface="Arial"/>
              </a:rPr>
              <a:t>l</a:t>
            </a:r>
            <a:r>
              <a:rPr lang="en-US" dirty="0" smtClean="0">
                <a:solidFill>
                  <a:srgbClr val="4D4D4F"/>
                </a:solidFill>
                <a:latin typeface="Arial"/>
              </a:rPr>
              <a:t>arge </a:t>
            </a:r>
            <a:r>
              <a:rPr lang="en-US" dirty="0">
                <a:solidFill>
                  <a:srgbClr val="4D4D4F"/>
                </a:solidFill>
                <a:latin typeface="Arial"/>
              </a:rPr>
              <a:t>d</a:t>
            </a:r>
            <a:r>
              <a:rPr lang="en-US" dirty="0" smtClean="0">
                <a:solidFill>
                  <a:srgbClr val="4D4D4F"/>
                </a:solidFill>
                <a:latin typeface="Arial"/>
              </a:rPr>
              <a:t>ata </a:t>
            </a:r>
            <a:r>
              <a:rPr lang="en-US" dirty="0">
                <a:solidFill>
                  <a:srgbClr val="4D4D4F"/>
                </a:solidFill>
                <a:latin typeface="Arial"/>
              </a:rPr>
              <a:t>s</a:t>
            </a:r>
            <a:r>
              <a:rPr lang="en-US" dirty="0" smtClean="0">
                <a:solidFill>
                  <a:srgbClr val="4D4D4F"/>
                </a:solidFill>
                <a:latin typeface="Arial"/>
              </a:rPr>
              <a:t>ets</a:t>
            </a:r>
          </a:p>
          <a:p>
            <a:endParaRPr lang="en-US" dirty="0" smtClean="0">
              <a:solidFill>
                <a:srgbClr val="4D4D4F"/>
              </a:solidFill>
              <a:latin typeface="Arial"/>
            </a:endParaRPr>
          </a:p>
        </p:txBody>
      </p:sp>
      <p:pic>
        <p:nvPicPr>
          <p:cNvPr id="3" name="Picture 2"/>
          <p:cNvPicPr>
            <a:picLocks noChangeAspect="1"/>
          </p:cNvPicPr>
          <p:nvPr/>
        </p:nvPicPr>
        <p:blipFill>
          <a:blip r:embed="rId3"/>
          <a:stretch>
            <a:fillRect/>
          </a:stretch>
        </p:blipFill>
        <p:spPr>
          <a:xfrm>
            <a:off x="4563286" y="281489"/>
            <a:ext cx="4255945" cy="2784931"/>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bwMode="auto">
          <a:xfrm>
            <a:off x="8" y="3824157"/>
            <a:ext cx="1130353" cy="614097"/>
          </a:xfrm>
          <a:prstGeom prst="rect">
            <a:avLst/>
          </a:prstGeom>
          <a:solidFill>
            <a:schemeClr val="bg1"/>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sz="1600" smtClean="0">
              <a:solidFill>
                <a:srgbClr val="4D4D4F"/>
              </a:solidFill>
              <a:ea typeface="+mn-ea"/>
              <a:cs typeface="+mn-cs"/>
            </a:endParaRPr>
          </a:p>
        </p:txBody>
      </p:sp>
    </p:spTree>
    <p:extLst>
      <p:ext uri="{BB962C8B-B14F-4D97-AF65-F5344CB8AC3E}">
        <p14:creationId xmlns:p14="http://schemas.microsoft.com/office/powerpoint/2010/main" val="57114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rotWithShape="1">
          <a:blip r:embed="rId3"/>
          <a:srcRect t="6355" r="86659" b="61747"/>
          <a:stretch/>
        </p:blipFill>
        <p:spPr>
          <a:xfrm>
            <a:off x="1204784" y="2512650"/>
            <a:ext cx="978343" cy="861295"/>
          </a:xfrm>
          <a:prstGeom prst="rect">
            <a:avLst/>
          </a:prstGeom>
        </p:spPr>
      </p:pic>
      <p:sp>
        <p:nvSpPr>
          <p:cNvPr id="18" name="Rectangle 17"/>
          <p:cNvSpPr/>
          <p:nvPr/>
        </p:nvSpPr>
        <p:spPr bwMode="auto">
          <a:xfrm rot="10800000">
            <a:off x="124758" y="3565419"/>
            <a:ext cx="2688624" cy="1651000"/>
          </a:xfrm>
          <a:prstGeom prst="rect">
            <a:avLst/>
          </a:prstGeom>
          <a:gradFill>
            <a:gsLst>
              <a:gs pos="0">
                <a:schemeClr val="bg1"/>
              </a:gs>
              <a:gs pos="100000">
                <a:schemeClr val="bg1">
                  <a:alpha val="0"/>
                </a:schemeClr>
              </a:gs>
            </a:gsLst>
            <a:lin ang="5400000" scaled="1"/>
          </a:gra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sz="1600" smtClean="0">
              <a:solidFill>
                <a:srgbClr val="4D4D4F"/>
              </a:solidFill>
              <a:ea typeface="+mn-ea"/>
              <a:cs typeface="+mn-cs"/>
            </a:endParaRPr>
          </a:p>
        </p:txBody>
      </p:sp>
      <p:pic>
        <p:nvPicPr>
          <p:cNvPr id="2" name="Picture 1"/>
          <p:cNvPicPr>
            <a:picLocks noChangeAspect="1"/>
          </p:cNvPicPr>
          <p:nvPr/>
        </p:nvPicPr>
        <p:blipFill rotWithShape="1">
          <a:blip r:embed="rId4">
            <a:clrChange>
              <a:clrFrom>
                <a:srgbClr val="E9E9E9"/>
              </a:clrFrom>
              <a:clrTo>
                <a:srgbClr val="E9E9E9">
                  <a:alpha val="0"/>
                </a:srgbClr>
              </a:clrTo>
            </a:clrChange>
          </a:blip>
          <a:srcRect t="3305" r="87399" b="60768"/>
          <a:stretch/>
        </p:blipFill>
        <p:spPr>
          <a:xfrm>
            <a:off x="2102892" y="939561"/>
            <a:ext cx="943812" cy="911271"/>
          </a:xfrm>
          <a:prstGeom prst="rect">
            <a:avLst/>
          </a:prstGeom>
        </p:spPr>
      </p:pic>
      <p:pic>
        <p:nvPicPr>
          <p:cNvPr id="16" name="Picture 15"/>
          <p:cNvPicPr>
            <a:picLocks noChangeAspect="1"/>
          </p:cNvPicPr>
          <p:nvPr/>
        </p:nvPicPr>
        <p:blipFill rotWithShape="1">
          <a:blip r:embed="rId5"/>
          <a:srcRect t="7985" r="87131" b="60007"/>
          <a:stretch/>
        </p:blipFill>
        <p:spPr>
          <a:xfrm>
            <a:off x="5698018" y="4127109"/>
            <a:ext cx="934450" cy="820847"/>
          </a:xfrm>
          <a:prstGeom prst="rect">
            <a:avLst/>
          </a:prstGeom>
        </p:spPr>
      </p:pic>
      <p:pic>
        <p:nvPicPr>
          <p:cNvPr id="22" name="Picture 21"/>
          <p:cNvPicPr>
            <a:picLocks noChangeAspect="1"/>
          </p:cNvPicPr>
          <p:nvPr/>
        </p:nvPicPr>
        <p:blipFill rotWithShape="1">
          <a:blip r:embed="rId6"/>
          <a:srcRect t="10330" r="85853" b="55202"/>
          <a:stretch/>
        </p:blipFill>
        <p:spPr>
          <a:xfrm>
            <a:off x="5838775" y="875297"/>
            <a:ext cx="1104704" cy="1035991"/>
          </a:xfrm>
          <a:prstGeom prst="rect">
            <a:avLst/>
          </a:prstGeom>
        </p:spPr>
      </p:pic>
      <p:pic>
        <p:nvPicPr>
          <p:cNvPr id="27" name="Picture 26"/>
          <p:cNvPicPr>
            <a:picLocks noChangeAspect="1"/>
          </p:cNvPicPr>
          <p:nvPr/>
        </p:nvPicPr>
        <p:blipFill rotWithShape="1">
          <a:blip r:embed="rId7">
            <a:clrChange>
              <a:clrFrom>
                <a:srgbClr val="EAEAEA"/>
              </a:clrFrom>
              <a:clrTo>
                <a:srgbClr val="EAEAEA">
                  <a:alpha val="0"/>
                </a:srgbClr>
              </a:clrTo>
            </a:clrChange>
          </a:blip>
          <a:srcRect l="2772" t="8811" r="85994" b="59633"/>
          <a:stretch/>
        </p:blipFill>
        <p:spPr>
          <a:xfrm>
            <a:off x="7040640" y="2549825"/>
            <a:ext cx="857759" cy="879131"/>
          </a:xfrm>
          <a:prstGeom prst="rect">
            <a:avLst/>
          </a:prstGeom>
        </p:spPr>
      </p:pic>
      <p:grpSp>
        <p:nvGrpSpPr>
          <p:cNvPr id="25" name="Group 24"/>
          <p:cNvGrpSpPr/>
          <p:nvPr/>
        </p:nvGrpSpPr>
        <p:grpSpPr>
          <a:xfrm>
            <a:off x="391670" y="5241612"/>
            <a:ext cx="6760683" cy="990173"/>
            <a:chOff x="190900" y="5220977"/>
            <a:chExt cx="7044850" cy="1042508"/>
          </a:xfrm>
        </p:grpSpPr>
        <p:pic>
          <p:nvPicPr>
            <p:cNvPr id="29" name="Picture 2" descr="\\ussd-file\depts\Commercial\Marketing\Creative Services\Graphics_Team\GraphicsStore\Image_Library\Products\Instruments\MiSeq\MiSeq\Web\JPEG\MiSeq_right_closed_wMonitor.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14499"/>
            <a:stretch/>
          </p:blipFill>
          <p:spPr bwMode="auto">
            <a:xfrm>
              <a:off x="190900" y="5220977"/>
              <a:ext cx="1760709" cy="104250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5799"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1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14463"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38527"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21130"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2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656542"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745878"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8"/>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185712" y="5541968"/>
              <a:ext cx="497223" cy="4979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049881" y="5542241"/>
              <a:ext cx="496951" cy="497658"/>
            </a:xfrm>
            <a:prstGeom prst="rect">
              <a:avLst/>
            </a:prstGeom>
            <a:noFill/>
            <a:ln>
              <a:noFill/>
            </a:ln>
            <a:effectLst>
              <a:reflection blurRad="12700" stA="38000" endPos="28000" dist="508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9" name="Picture 48" descr="\\WebDev\GraphicsStore\Photos\Renders_HiSeq\HiSeq2500\Web\JPEG\HiSeq2500_Right.jpg"/>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13614" t="14336" r="15247" b="13853"/>
          <a:stretch/>
        </p:blipFill>
        <p:spPr bwMode="auto">
          <a:xfrm>
            <a:off x="7217796" y="5112817"/>
            <a:ext cx="1557140" cy="1209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18"/>
          <a:srcRect t="11881" r="87556" b="56517"/>
          <a:stretch/>
        </p:blipFill>
        <p:spPr>
          <a:xfrm>
            <a:off x="2172087" y="4084253"/>
            <a:ext cx="932734" cy="880057"/>
          </a:xfrm>
          <a:prstGeom prst="rect">
            <a:avLst/>
          </a:prstGeom>
        </p:spPr>
      </p:pic>
      <p:pic>
        <p:nvPicPr>
          <p:cNvPr id="44" name="Picture 43"/>
          <p:cNvPicPr>
            <a:picLocks noChangeAspect="1"/>
          </p:cNvPicPr>
          <p:nvPr/>
        </p:nvPicPr>
        <p:blipFill rotWithShape="1">
          <a:blip r:embed="rId19">
            <a:clrChange>
              <a:clrFrom>
                <a:srgbClr val="E9E9E9"/>
              </a:clrFrom>
              <a:clrTo>
                <a:srgbClr val="E9E9E9">
                  <a:alpha val="0"/>
                </a:srgbClr>
              </a:clrTo>
            </a:clrChange>
          </a:blip>
          <a:srcRect l="8900" t="12847" r="80586" b="57545"/>
          <a:stretch/>
        </p:blipFill>
        <p:spPr>
          <a:xfrm>
            <a:off x="3949841" y="920907"/>
            <a:ext cx="987838" cy="886791"/>
          </a:xfrm>
          <a:prstGeom prst="rect">
            <a:avLst/>
          </a:prstGeom>
        </p:spPr>
      </p:pic>
      <p:pic>
        <p:nvPicPr>
          <p:cNvPr id="58" name="Picture 57"/>
          <p:cNvPicPr>
            <a:picLocks noChangeAspect="1"/>
          </p:cNvPicPr>
          <p:nvPr/>
        </p:nvPicPr>
        <p:blipFill rotWithShape="1">
          <a:blip r:embed="rId20">
            <a:clrChange>
              <a:clrFrom>
                <a:srgbClr val="EAEAEA"/>
              </a:clrFrom>
              <a:clrTo>
                <a:srgbClr val="EAEAEA">
                  <a:alpha val="0"/>
                </a:srgbClr>
              </a:clrTo>
            </a:clrChange>
          </a:blip>
          <a:srcRect l="2263" t="6658" r="86044" b="63072"/>
          <a:stretch/>
        </p:blipFill>
        <p:spPr>
          <a:xfrm>
            <a:off x="3109990" y="2579353"/>
            <a:ext cx="885480" cy="838103"/>
          </a:xfrm>
          <a:prstGeom prst="rect">
            <a:avLst/>
          </a:prstGeom>
          <a:ln>
            <a:noFill/>
          </a:ln>
        </p:spPr>
      </p:pic>
      <p:pic>
        <p:nvPicPr>
          <p:cNvPr id="30" name="Picture 29"/>
          <p:cNvPicPr>
            <a:picLocks noChangeAspect="1"/>
          </p:cNvPicPr>
          <p:nvPr/>
        </p:nvPicPr>
        <p:blipFill>
          <a:blip r:embed="rId21"/>
          <a:stretch>
            <a:fillRect/>
          </a:stretch>
        </p:blipFill>
        <p:spPr>
          <a:xfrm>
            <a:off x="4065696" y="4122607"/>
            <a:ext cx="890304" cy="822556"/>
          </a:xfrm>
          <a:prstGeom prst="rect">
            <a:avLst/>
          </a:prstGeom>
        </p:spPr>
      </p:pic>
      <p:sp>
        <p:nvSpPr>
          <p:cNvPr id="31" name="TextBox 30"/>
          <p:cNvSpPr txBox="1"/>
          <p:nvPr/>
        </p:nvSpPr>
        <p:spPr>
          <a:xfrm>
            <a:off x="1759096" y="1882393"/>
            <a:ext cx="1818376" cy="461665"/>
          </a:xfrm>
          <a:prstGeom prst="rect">
            <a:avLst/>
          </a:prstGeom>
          <a:noFill/>
        </p:spPr>
        <p:txBody>
          <a:bodyPr wrap="none" rtlCol="0">
            <a:spAutoFit/>
          </a:bodyPr>
          <a:lstStyle/>
          <a:p>
            <a:pPr algn="ctr"/>
            <a:r>
              <a:rPr lang="en-US" sz="1200" dirty="0" err="1" smtClean="0">
                <a:solidFill>
                  <a:srgbClr val="4D4D4F"/>
                </a:solidFill>
                <a:ea typeface="+mn-ea"/>
                <a:cs typeface="+mn-cs"/>
              </a:rPr>
              <a:t>DNAStar</a:t>
            </a:r>
            <a:r>
              <a:rPr lang="en-US" sz="1200" dirty="0" smtClean="0">
                <a:solidFill>
                  <a:srgbClr val="4D4D4F"/>
                </a:solidFill>
                <a:ea typeface="+mn-ea"/>
                <a:cs typeface="+mn-cs"/>
              </a:rPr>
              <a:t> </a:t>
            </a:r>
            <a:r>
              <a:rPr lang="en-US" sz="1200" dirty="0" err="1" smtClean="0">
                <a:solidFill>
                  <a:srgbClr val="4D4D4F"/>
                </a:solidFill>
                <a:ea typeface="+mn-ea"/>
                <a:cs typeface="+mn-cs"/>
              </a:rPr>
              <a:t>SeqMan</a:t>
            </a:r>
            <a:r>
              <a:rPr lang="en-US" sz="1200" dirty="0" smtClean="0">
                <a:solidFill>
                  <a:srgbClr val="4D4D4F"/>
                </a:solidFill>
                <a:ea typeface="+mn-ea"/>
                <a:cs typeface="+mn-cs"/>
              </a:rPr>
              <a:t> </a:t>
            </a:r>
            <a:r>
              <a:rPr lang="en-US" sz="1200" dirty="0" err="1" smtClean="0">
                <a:solidFill>
                  <a:srgbClr val="4D4D4F"/>
                </a:solidFill>
                <a:ea typeface="+mn-ea"/>
                <a:cs typeface="+mn-cs"/>
              </a:rPr>
              <a:t>Ngen</a:t>
            </a:r>
            <a:endParaRPr lang="en-US" sz="1200" dirty="0">
              <a:solidFill>
                <a:srgbClr val="4D4D4F"/>
              </a:solidFill>
              <a:ea typeface="+mn-ea"/>
              <a:cs typeface="+mn-cs"/>
            </a:endParaRPr>
          </a:p>
          <a:p>
            <a:pPr algn="ctr"/>
            <a:r>
              <a:rPr lang="en-US" sz="1200" dirty="0" smtClean="0">
                <a:solidFill>
                  <a:srgbClr val="4D4D4F"/>
                </a:solidFill>
                <a:ea typeface="+mn-ea"/>
                <a:cs typeface="+mn-cs"/>
              </a:rPr>
              <a:t>Assembly</a:t>
            </a:r>
          </a:p>
        </p:txBody>
      </p:sp>
      <p:sp>
        <p:nvSpPr>
          <p:cNvPr id="32" name="TextBox 31"/>
          <p:cNvSpPr txBox="1"/>
          <p:nvPr/>
        </p:nvSpPr>
        <p:spPr>
          <a:xfrm>
            <a:off x="3765407" y="1916654"/>
            <a:ext cx="1541858" cy="461665"/>
          </a:xfrm>
          <a:prstGeom prst="rect">
            <a:avLst/>
          </a:prstGeom>
          <a:noFill/>
        </p:spPr>
        <p:txBody>
          <a:bodyPr wrap="none" rtlCol="0">
            <a:spAutoFit/>
          </a:bodyPr>
          <a:lstStyle/>
          <a:p>
            <a:pPr algn="ctr"/>
            <a:r>
              <a:rPr lang="en-US" sz="1200" dirty="0" err="1" smtClean="0">
                <a:solidFill>
                  <a:srgbClr val="4D4D4F"/>
                </a:solidFill>
                <a:ea typeface="+mn-ea"/>
                <a:cs typeface="+mn-cs"/>
              </a:rPr>
              <a:t>Omixon</a:t>
            </a:r>
            <a:r>
              <a:rPr lang="en-US" sz="1200" dirty="0" smtClean="0">
                <a:solidFill>
                  <a:srgbClr val="4D4D4F"/>
                </a:solidFill>
                <a:ea typeface="+mn-ea"/>
                <a:cs typeface="+mn-cs"/>
              </a:rPr>
              <a:t> HLA Typing</a:t>
            </a:r>
          </a:p>
          <a:p>
            <a:pPr algn="ctr"/>
            <a:r>
              <a:rPr lang="en-US" sz="1200" dirty="0" smtClean="0">
                <a:solidFill>
                  <a:srgbClr val="4D4D4F"/>
                </a:solidFill>
                <a:ea typeface="+mn-ea"/>
                <a:cs typeface="+mn-cs"/>
              </a:rPr>
              <a:t>HLA Typing</a:t>
            </a:r>
          </a:p>
        </p:txBody>
      </p:sp>
      <p:sp>
        <p:nvSpPr>
          <p:cNvPr id="42" name="TextBox 41"/>
          <p:cNvSpPr txBox="1"/>
          <p:nvPr/>
        </p:nvSpPr>
        <p:spPr>
          <a:xfrm>
            <a:off x="5399351" y="1919169"/>
            <a:ext cx="2160192" cy="461665"/>
          </a:xfrm>
          <a:prstGeom prst="rect">
            <a:avLst/>
          </a:prstGeom>
          <a:noFill/>
        </p:spPr>
        <p:txBody>
          <a:bodyPr wrap="none" rtlCol="0">
            <a:spAutoFit/>
          </a:bodyPr>
          <a:lstStyle/>
          <a:p>
            <a:pPr algn="ctr"/>
            <a:r>
              <a:rPr lang="en-US" sz="1200" dirty="0" err="1" smtClean="0">
                <a:solidFill>
                  <a:srgbClr val="4D4D4F"/>
                </a:solidFill>
                <a:ea typeface="+mn-ea"/>
                <a:cs typeface="+mn-cs"/>
              </a:rPr>
              <a:t>Biomatters</a:t>
            </a:r>
            <a:r>
              <a:rPr lang="en-US" sz="1200" dirty="0" smtClean="0">
                <a:solidFill>
                  <a:srgbClr val="4D4D4F"/>
                </a:solidFill>
                <a:ea typeface="+mn-ea"/>
                <a:cs typeface="+mn-cs"/>
              </a:rPr>
              <a:t> Molecular Profiler</a:t>
            </a:r>
          </a:p>
          <a:p>
            <a:pPr algn="ctr"/>
            <a:r>
              <a:rPr lang="en-US" sz="1200" dirty="0" err="1" smtClean="0">
                <a:solidFill>
                  <a:srgbClr val="4D4D4F"/>
                </a:solidFill>
                <a:ea typeface="+mn-ea"/>
                <a:cs typeface="+mn-cs"/>
              </a:rPr>
              <a:t>Polyomic</a:t>
            </a:r>
            <a:r>
              <a:rPr lang="en-US" sz="1200" dirty="0" smtClean="0">
                <a:solidFill>
                  <a:srgbClr val="4D4D4F"/>
                </a:solidFill>
                <a:ea typeface="+mn-ea"/>
                <a:cs typeface="+mn-cs"/>
              </a:rPr>
              <a:t> Analysis</a:t>
            </a:r>
          </a:p>
        </p:txBody>
      </p:sp>
      <p:sp>
        <p:nvSpPr>
          <p:cNvPr id="46" name="TextBox 45"/>
          <p:cNvSpPr txBox="1"/>
          <p:nvPr/>
        </p:nvSpPr>
        <p:spPr>
          <a:xfrm>
            <a:off x="849194" y="3428557"/>
            <a:ext cx="1678840" cy="461665"/>
          </a:xfrm>
          <a:prstGeom prst="rect">
            <a:avLst/>
          </a:prstGeom>
          <a:noFill/>
        </p:spPr>
        <p:txBody>
          <a:bodyPr wrap="none" rtlCol="0">
            <a:spAutoFit/>
          </a:bodyPr>
          <a:lstStyle/>
          <a:p>
            <a:pPr algn="ctr"/>
            <a:r>
              <a:rPr lang="en-US" sz="1200" dirty="0" smtClean="0">
                <a:solidFill>
                  <a:srgbClr val="4D4D4F"/>
                </a:solidFill>
                <a:ea typeface="+mn-ea"/>
                <a:cs typeface="+mn-cs"/>
              </a:rPr>
              <a:t>Broad IGV</a:t>
            </a:r>
          </a:p>
          <a:p>
            <a:pPr algn="ctr"/>
            <a:r>
              <a:rPr lang="en-US" sz="1200" dirty="0" smtClean="0">
                <a:solidFill>
                  <a:srgbClr val="4D4D4F"/>
                </a:solidFill>
                <a:ea typeface="+mn-ea"/>
                <a:cs typeface="+mn-cs"/>
              </a:rPr>
              <a:t>Genome Visualization</a:t>
            </a:r>
          </a:p>
        </p:txBody>
      </p:sp>
      <p:sp>
        <p:nvSpPr>
          <p:cNvPr id="48" name="TextBox 47"/>
          <p:cNvSpPr txBox="1"/>
          <p:nvPr/>
        </p:nvSpPr>
        <p:spPr>
          <a:xfrm>
            <a:off x="2576097" y="3440193"/>
            <a:ext cx="1929209" cy="461665"/>
          </a:xfrm>
          <a:prstGeom prst="rect">
            <a:avLst/>
          </a:prstGeom>
          <a:noFill/>
        </p:spPr>
        <p:txBody>
          <a:bodyPr wrap="none" rtlCol="0">
            <a:spAutoFit/>
          </a:bodyPr>
          <a:lstStyle/>
          <a:p>
            <a:pPr algn="ctr"/>
            <a:r>
              <a:rPr lang="en-US" sz="1200" dirty="0" smtClean="0">
                <a:solidFill>
                  <a:srgbClr val="4D4D4F"/>
                </a:solidFill>
                <a:ea typeface="+mn-ea"/>
                <a:cs typeface="+mn-cs"/>
              </a:rPr>
              <a:t>WGS Ultra-fast alignment</a:t>
            </a:r>
          </a:p>
          <a:p>
            <a:pPr algn="ctr"/>
            <a:r>
              <a:rPr lang="en-US" sz="1200" dirty="0">
                <a:solidFill>
                  <a:srgbClr val="4D4D4F"/>
                </a:solidFill>
                <a:ea typeface="+mn-ea"/>
                <a:cs typeface="+mn-cs"/>
              </a:rPr>
              <a:t>a</a:t>
            </a:r>
            <a:r>
              <a:rPr lang="en-US" sz="1200" dirty="0" smtClean="0">
                <a:solidFill>
                  <a:srgbClr val="4D4D4F"/>
                </a:solidFill>
                <a:ea typeface="+mn-ea"/>
                <a:cs typeface="+mn-cs"/>
              </a:rPr>
              <a:t>nd variant calling</a:t>
            </a:r>
          </a:p>
        </p:txBody>
      </p:sp>
      <p:sp>
        <p:nvSpPr>
          <p:cNvPr id="50" name="TextBox 49"/>
          <p:cNvSpPr txBox="1"/>
          <p:nvPr/>
        </p:nvSpPr>
        <p:spPr>
          <a:xfrm>
            <a:off x="4602705" y="3437042"/>
            <a:ext cx="1835283" cy="461665"/>
          </a:xfrm>
          <a:prstGeom prst="rect">
            <a:avLst/>
          </a:prstGeom>
          <a:noFill/>
        </p:spPr>
        <p:txBody>
          <a:bodyPr wrap="none" rtlCol="0">
            <a:spAutoFit/>
          </a:bodyPr>
          <a:lstStyle/>
          <a:p>
            <a:pPr algn="ctr"/>
            <a:r>
              <a:rPr lang="en-US" sz="1200" dirty="0" smtClean="0">
                <a:solidFill>
                  <a:srgbClr val="4D4D4F"/>
                </a:solidFill>
                <a:ea typeface="+mn-ea"/>
                <a:cs typeface="+mn-cs"/>
              </a:rPr>
              <a:t>Elsevier Genomics Data</a:t>
            </a:r>
          </a:p>
          <a:p>
            <a:pPr algn="ctr"/>
            <a:r>
              <a:rPr lang="en-US" sz="1200" dirty="0" smtClean="0">
                <a:solidFill>
                  <a:srgbClr val="4D4D4F"/>
                </a:solidFill>
                <a:ea typeface="+mn-ea"/>
                <a:cs typeface="+mn-cs"/>
              </a:rPr>
              <a:t>Publishing</a:t>
            </a:r>
          </a:p>
        </p:txBody>
      </p:sp>
      <p:sp>
        <p:nvSpPr>
          <p:cNvPr id="51" name="TextBox 50"/>
          <p:cNvSpPr txBox="1"/>
          <p:nvPr/>
        </p:nvSpPr>
        <p:spPr>
          <a:xfrm>
            <a:off x="6539482" y="3451713"/>
            <a:ext cx="1921019" cy="461665"/>
          </a:xfrm>
          <a:prstGeom prst="rect">
            <a:avLst/>
          </a:prstGeom>
          <a:noFill/>
        </p:spPr>
        <p:txBody>
          <a:bodyPr wrap="none" rtlCol="0">
            <a:spAutoFit/>
          </a:bodyPr>
          <a:lstStyle/>
          <a:p>
            <a:pPr algn="ctr"/>
            <a:r>
              <a:rPr lang="en-US" sz="1200" dirty="0" err="1" smtClean="0">
                <a:solidFill>
                  <a:srgbClr val="4D4D4F"/>
                </a:solidFill>
                <a:ea typeface="+mn-ea"/>
                <a:cs typeface="+mn-cs"/>
              </a:rPr>
              <a:t>SciGenom</a:t>
            </a:r>
            <a:r>
              <a:rPr lang="en-US" sz="1200" dirty="0" smtClean="0">
                <a:solidFill>
                  <a:srgbClr val="4D4D4F"/>
                </a:solidFill>
                <a:ea typeface="+mn-ea"/>
                <a:cs typeface="+mn-cs"/>
              </a:rPr>
              <a:t> </a:t>
            </a:r>
            <a:r>
              <a:rPr lang="en-US" sz="1200" dirty="0" err="1" smtClean="0">
                <a:solidFill>
                  <a:srgbClr val="4D4D4F"/>
                </a:solidFill>
                <a:ea typeface="+mn-ea"/>
                <a:cs typeface="+mn-cs"/>
              </a:rPr>
              <a:t>OncoMD</a:t>
            </a:r>
            <a:endParaRPr lang="en-US" sz="1200" dirty="0" smtClean="0">
              <a:solidFill>
                <a:srgbClr val="4D4D4F"/>
              </a:solidFill>
              <a:ea typeface="+mn-ea"/>
              <a:cs typeface="+mn-cs"/>
            </a:endParaRPr>
          </a:p>
          <a:p>
            <a:pPr algn="ctr"/>
            <a:r>
              <a:rPr lang="en-US" sz="1200" dirty="0" smtClean="0">
                <a:solidFill>
                  <a:srgbClr val="4D4D4F"/>
                </a:solidFill>
                <a:ea typeface="+mn-ea"/>
                <a:cs typeface="+mn-cs"/>
              </a:rPr>
              <a:t>Cancer Mutation Analysis</a:t>
            </a:r>
          </a:p>
        </p:txBody>
      </p:sp>
      <p:sp>
        <p:nvSpPr>
          <p:cNvPr id="59" name="TextBox 58"/>
          <p:cNvSpPr txBox="1"/>
          <p:nvPr/>
        </p:nvSpPr>
        <p:spPr>
          <a:xfrm>
            <a:off x="1660668" y="4950502"/>
            <a:ext cx="2015245" cy="461665"/>
          </a:xfrm>
          <a:prstGeom prst="rect">
            <a:avLst/>
          </a:prstGeom>
          <a:noFill/>
        </p:spPr>
        <p:txBody>
          <a:bodyPr wrap="none" rtlCol="0">
            <a:spAutoFit/>
          </a:bodyPr>
          <a:lstStyle/>
          <a:p>
            <a:pPr algn="ctr"/>
            <a:r>
              <a:rPr lang="en-US" sz="1200" dirty="0" smtClean="0">
                <a:solidFill>
                  <a:srgbClr val="4D4D4F"/>
                </a:solidFill>
                <a:ea typeface="+mn-ea"/>
                <a:cs typeface="+mn-cs"/>
              </a:rPr>
              <a:t>Open-Source </a:t>
            </a:r>
            <a:r>
              <a:rPr lang="en-US" sz="1200" dirty="0" err="1" smtClean="0">
                <a:solidFill>
                  <a:srgbClr val="4D4D4F"/>
                </a:solidFill>
                <a:ea typeface="+mn-ea"/>
                <a:cs typeface="+mn-cs"/>
              </a:rPr>
              <a:t>PicardSpace</a:t>
            </a:r>
            <a:endParaRPr lang="en-US" sz="1200" dirty="0" smtClean="0">
              <a:solidFill>
                <a:srgbClr val="4D4D4F"/>
              </a:solidFill>
              <a:ea typeface="+mn-ea"/>
              <a:cs typeface="+mn-cs"/>
            </a:endParaRPr>
          </a:p>
          <a:p>
            <a:pPr algn="ctr"/>
            <a:r>
              <a:rPr lang="en-US" sz="1200" dirty="0" smtClean="0">
                <a:solidFill>
                  <a:srgbClr val="4D4D4F"/>
                </a:solidFill>
                <a:ea typeface="+mn-ea"/>
                <a:cs typeface="+mn-cs"/>
              </a:rPr>
              <a:t>Alignment QC</a:t>
            </a:r>
          </a:p>
        </p:txBody>
      </p:sp>
      <p:sp>
        <p:nvSpPr>
          <p:cNvPr id="60" name="TextBox 59"/>
          <p:cNvSpPr txBox="1"/>
          <p:nvPr/>
        </p:nvSpPr>
        <p:spPr>
          <a:xfrm>
            <a:off x="3819662" y="4984764"/>
            <a:ext cx="1433355" cy="461665"/>
          </a:xfrm>
          <a:prstGeom prst="rect">
            <a:avLst/>
          </a:prstGeom>
          <a:noFill/>
        </p:spPr>
        <p:txBody>
          <a:bodyPr wrap="none" rtlCol="0">
            <a:spAutoFit/>
          </a:bodyPr>
          <a:lstStyle/>
          <a:p>
            <a:pPr algn="ctr"/>
            <a:r>
              <a:rPr lang="en-US" sz="1200" dirty="0" smtClean="0">
                <a:solidFill>
                  <a:srgbClr val="4D4D4F"/>
                </a:solidFill>
                <a:ea typeface="+mn-ea"/>
                <a:cs typeface="+mn-cs"/>
              </a:rPr>
              <a:t>Instrument Quality</a:t>
            </a:r>
          </a:p>
          <a:p>
            <a:pPr algn="ctr"/>
            <a:r>
              <a:rPr lang="en-US" sz="1200" dirty="0" smtClean="0">
                <a:solidFill>
                  <a:srgbClr val="4D4D4F"/>
                </a:solidFill>
                <a:ea typeface="+mn-ea"/>
                <a:cs typeface="+mn-cs"/>
              </a:rPr>
              <a:t>Metrics</a:t>
            </a:r>
          </a:p>
        </p:txBody>
      </p:sp>
      <p:sp>
        <p:nvSpPr>
          <p:cNvPr id="61" name="TextBox 60"/>
          <p:cNvSpPr txBox="1"/>
          <p:nvPr/>
        </p:nvSpPr>
        <p:spPr>
          <a:xfrm>
            <a:off x="5177245" y="4987278"/>
            <a:ext cx="2418876" cy="461665"/>
          </a:xfrm>
          <a:prstGeom prst="rect">
            <a:avLst/>
          </a:prstGeom>
          <a:noFill/>
        </p:spPr>
        <p:txBody>
          <a:bodyPr wrap="none" rtlCol="0">
            <a:spAutoFit/>
          </a:bodyPr>
          <a:lstStyle/>
          <a:p>
            <a:pPr algn="ctr"/>
            <a:r>
              <a:rPr lang="en-US" sz="1200" dirty="0" smtClean="0">
                <a:solidFill>
                  <a:srgbClr val="4D4D4F"/>
                </a:solidFill>
                <a:ea typeface="+mn-ea"/>
                <a:cs typeface="+mn-cs"/>
              </a:rPr>
              <a:t>Strand Elastic Genome Browser</a:t>
            </a:r>
          </a:p>
          <a:p>
            <a:pPr algn="ctr"/>
            <a:r>
              <a:rPr lang="en-US" sz="1200" dirty="0" smtClean="0">
                <a:solidFill>
                  <a:srgbClr val="4D4D4F"/>
                </a:solidFill>
                <a:ea typeface="+mn-ea"/>
                <a:cs typeface="+mn-cs"/>
              </a:rPr>
              <a:t>Advanced Genome Visualization</a:t>
            </a:r>
          </a:p>
        </p:txBody>
      </p:sp>
      <p:sp>
        <p:nvSpPr>
          <p:cNvPr id="62" name="Title 1"/>
          <p:cNvSpPr>
            <a:spLocks noGrp="1"/>
          </p:cNvSpPr>
          <p:nvPr>
            <p:ph type="title"/>
          </p:nvPr>
        </p:nvSpPr>
        <p:spPr>
          <a:xfrm>
            <a:off x="1536043" y="209353"/>
            <a:ext cx="6753223" cy="908051"/>
          </a:xfrm>
        </p:spPr>
        <p:txBody>
          <a:bodyPr/>
          <a:lstStyle/>
          <a:p>
            <a:r>
              <a:rPr lang="en-US" b="0" i="1" dirty="0"/>
              <a:t>https://</a:t>
            </a:r>
            <a:r>
              <a:rPr lang="en-US" b="0" i="1" dirty="0" err="1"/>
              <a:t>developer.basespace.illumina.com</a:t>
            </a:r>
            <a:r>
              <a:rPr lang="en-US" b="0" i="1" dirty="0"/>
              <a:t>/</a:t>
            </a:r>
          </a:p>
        </p:txBody>
      </p:sp>
      <p:pic>
        <p:nvPicPr>
          <p:cNvPr id="63" name="Picture 24"/>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057251" y="2599331"/>
            <a:ext cx="848045" cy="84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0"/>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98065" y="6448703"/>
            <a:ext cx="1622226" cy="405556"/>
          </a:xfrm>
          <a:prstGeom prst="rect">
            <a:avLst/>
          </a:prstGeom>
        </p:spPr>
      </p:pic>
    </p:spTree>
    <p:extLst>
      <p:ext uri="{BB962C8B-B14F-4D97-AF65-F5344CB8AC3E}">
        <p14:creationId xmlns:p14="http://schemas.microsoft.com/office/powerpoint/2010/main" val="329201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363818" y="2917441"/>
            <a:ext cx="4715796" cy="908051"/>
          </a:xfrm>
        </p:spPr>
        <p:txBody>
          <a:bodyPr/>
          <a:lstStyle/>
          <a:p>
            <a:pPr eaLnBrk="1" hangingPunct="1"/>
            <a:r>
              <a:rPr lang="en-US" dirty="0" smtClean="0"/>
              <a:t>My Wish List</a:t>
            </a:r>
          </a:p>
        </p:txBody>
      </p:sp>
      <p:sp>
        <p:nvSpPr>
          <p:cNvPr id="9" name="Content Placeholder 3"/>
          <p:cNvSpPr>
            <a:spLocks noGrp="1"/>
          </p:cNvSpPr>
          <p:nvPr>
            <p:ph idx="1"/>
          </p:nvPr>
        </p:nvSpPr>
        <p:spPr>
          <a:xfrm>
            <a:off x="199766" y="3836182"/>
            <a:ext cx="8595360" cy="2625807"/>
          </a:xfrm>
        </p:spPr>
        <p:txBody>
          <a:bodyPr/>
          <a:lstStyle/>
          <a:p>
            <a:pPr>
              <a:spcAft>
                <a:spcPts val="1200"/>
              </a:spcAft>
            </a:pPr>
            <a:r>
              <a:rPr lang="en-US" sz="2400" dirty="0" smtClean="0"/>
              <a:t>Support cloud bioinformatics: openness and collaboration</a:t>
            </a:r>
          </a:p>
          <a:p>
            <a:pPr>
              <a:spcAft>
                <a:spcPts val="1200"/>
              </a:spcAft>
            </a:pPr>
            <a:r>
              <a:rPr lang="en-US" sz="2400" dirty="0" smtClean="0"/>
              <a:t>Focus on interpretation; analysis is no longer the bottleneck</a:t>
            </a:r>
            <a:endParaRPr lang="en-US" sz="2400" dirty="0"/>
          </a:p>
          <a:p>
            <a:pPr>
              <a:spcAft>
                <a:spcPts val="1200"/>
              </a:spcAft>
            </a:pPr>
            <a:r>
              <a:rPr lang="en-US" sz="2400" dirty="0" smtClean="0"/>
              <a:t>Phenotypes, not just genotypes</a:t>
            </a:r>
          </a:p>
          <a:p>
            <a:pPr>
              <a:spcAft>
                <a:spcPts val="1200"/>
              </a:spcAft>
            </a:pPr>
            <a:r>
              <a:rPr lang="en-US" sz="2400" dirty="0" smtClean="0"/>
              <a:t>Thing big: whole genomes, and lots of them</a:t>
            </a:r>
          </a:p>
        </p:txBody>
      </p:sp>
      <p:pic>
        <p:nvPicPr>
          <p:cNvPr id="4" name="Picture 3"/>
          <p:cNvPicPr>
            <a:picLocks noChangeAspect="1"/>
          </p:cNvPicPr>
          <p:nvPr/>
        </p:nvPicPr>
        <p:blipFill>
          <a:blip r:embed="rId3"/>
          <a:stretch>
            <a:fillRect/>
          </a:stretch>
        </p:blipFill>
        <p:spPr>
          <a:xfrm>
            <a:off x="2458374" y="155735"/>
            <a:ext cx="6500724" cy="3682372"/>
          </a:xfrm>
          <a:prstGeom prst="rect">
            <a:avLst/>
          </a:prstGeom>
        </p:spPr>
      </p:pic>
    </p:spTree>
    <p:extLst>
      <p:ext uri="{BB962C8B-B14F-4D97-AF65-F5344CB8AC3E}">
        <p14:creationId xmlns:p14="http://schemas.microsoft.com/office/powerpoint/2010/main" val="118496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4" name="Frame 3"/>
          <p:cNvSpPr/>
          <p:nvPr/>
        </p:nvSpPr>
        <p:spPr>
          <a:xfrm>
            <a:off x="228600" y="1981200"/>
            <a:ext cx="76962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124512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08379" y="4841316"/>
            <a:ext cx="8059656" cy="938632"/>
          </a:xfrm>
        </p:spPr>
        <p:txBody>
          <a:bodyPr>
            <a:normAutofit/>
          </a:bodyPr>
          <a:lstStyle/>
          <a:p>
            <a:r>
              <a:rPr lang="en-US" dirty="0" smtClean="0"/>
              <a:t>What Happens If You Re-Think Healthcare?</a:t>
            </a:r>
            <a:endParaRPr lang="en-US" dirty="0"/>
          </a:p>
        </p:txBody>
      </p:sp>
      <p:sp>
        <p:nvSpPr>
          <p:cNvPr id="4" name="Subtitle 3"/>
          <p:cNvSpPr>
            <a:spLocks noGrp="1"/>
          </p:cNvSpPr>
          <p:nvPr>
            <p:ph type="subTitle" idx="1"/>
          </p:nvPr>
        </p:nvSpPr>
        <p:spPr/>
        <p:txBody>
          <a:bodyPr>
            <a:normAutofit/>
          </a:bodyPr>
          <a:lstStyle/>
          <a:p>
            <a:r>
              <a:rPr lang="en-US" dirty="0" smtClean="0"/>
              <a:t>Donald Jones</a:t>
            </a:r>
          </a:p>
          <a:p>
            <a:r>
              <a:rPr lang="en-US" dirty="0" smtClean="0"/>
              <a:t>Vice President Global Strategy &amp; Market Development</a:t>
            </a:r>
          </a:p>
        </p:txBody>
      </p:sp>
      <p:sp>
        <p:nvSpPr>
          <p:cNvPr id="7" name="Text Placeholder 6"/>
          <p:cNvSpPr>
            <a:spLocks noGrp="1"/>
          </p:cNvSpPr>
          <p:nvPr>
            <p:ph type="body" sz="quarter" idx="12"/>
          </p:nvPr>
        </p:nvSpPr>
        <p:spPr>
          <a:xfrm>
            <a:off x="386862" y="6368526"/>
            <a:ext cx="2500805" cy="465137"/>
          </a:xfrm>
        </p:spPr>
        <p:txBody>
          <a:bodyPr/>
          <a:lstStyle/>
          <a:p>
            <a:r>
              <a:rPr lang="en-US" dirty="0" smtClean="0"/>
              <a:t>XSEDE July 2013</a:t>
            </a:r>
            <a:endParaRPr lang="en-US" dirty="0"/>
          </a:p>
        </p:txBody>
      </p:sp>
      <p:pic>
        <p:nvPicPr>
          <p:cNvPr id="2" name="Picture 1"/>
          <p:cNvPicPr>
            <a:picLocks noChangeAspect="1"/>
          </p:cNvPicPr>
          <p:nvPr/>
        </p:nvPicPr>
        <p:blipFill rotWithShape="1">
          <a:blip r:embed="rId2"/>
          <a:srcRect b="27222"/>
          <a:stretch/>
        </p:blipFill>
        <p:spPr>
          <a:xfrm>
            <a:off x="0" y="2"/>
            <a:ext cx="9144000" cy="4991100"/>
          </a:xfrm>
          <a:prstGeom prst="rect">
            <a:avLst/>
          </a:prstGeom>
        </p:spPr>
      </p:pic>
    </p:spTree>
    <p:extLst>
      <p:ext uri="{BB962C8B-B14F-4D97-AF65-F5344CB8AC3E}">
        <p14:creationId xmlns:p14="http://schemas.microsoft.com/office/powerpoint/2010/main" val="4272470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xmlns:p14="http://schemas.microsoft.com/office/powerpoint/2010/main">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Rectangle 139"/>
          <p:cNvSpPr/>
          <p:nvPr/>
        </p:nvSpPr>
        <p:spPr>
          <a:xfrm>
            <a:off x="273557" y="1477169"/>
            <a:ext cx="3297127" cy="4980079"/>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41" name="Rectangle 140"/>
          <p:cNvSpPr/>
          <p:nvPr/>
        </p:nvSpPr>
        <p:spPr>
          <a:xfrm>
            <a:off x="273558" y="1324770"/>
            <a:ext cx="3297126" cy="423509"/>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smtClean="0">
                <a:solidFill>
                  <a:prstClr val="white"/>
                </a:solidFill>
                <a:latin typeface="Arial" pitchFamily="34" charset="0"/>
                <a:cs typeface="Arial" pitchFamily="34" charset="0"/>
              </a:rPr>
              <a:t>Research &amp; Education</a:t>
            </a:r>
            <a:endParaRPr lang="en-US" sz="1100" b="1" dirty="0">
              <a:solidFill>
                <a:prstClr val="white"/>
              </a:solidFill>
              <a:latin typeface="Arial" pitchFamily="34" charset="0"/>
              <a:cs typeface="Arial" pitchFamily="34" charset="0"/>
            </a:endParaRPr>
          </a:p>
        </p:txBody>
      </p:sp>
      <p:sp>
        <p:nvSpPr>
          <p:cNvPr id="138" name="Rectangle 137"/>
          <p:cNvSpPr/>
          <p:nvPr/>
        </p:nvSpPr>
        <p:spPr>
          <a:xfrm>
            <a:off x="3690263" y="4066428"/>
            <a:ext cx="1581912" cy="2401972"/>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39" name="Rectangle 138"/>
          <p:cNvSpPr/>
          <p:nvPr/>
        </p:nvSpPr>
        <p:spPr>
          <a:xfrm>
            <a:off x="3690263" y="3914028"/>
            <a:ext cx="1587180" cy="434537"/>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smtClean="0">
                <a:solidFill>
                  <a:prstClr val="white"/>
                </a:solidFill>
                <a:latin typeface="Arial" pitchFamily="34" charset="0"/>
                <a:cs typeface="Arial" pitchFamily="34" charset="0"/>
              </a:rPr>
              <a:t>Innovation</a:t>
            </a:r>
            <a:endParaRPr lang="en-US" sz="1100" b="1" dirty="0">
              <a:solidFill>
                <a:prstClr val="white"/>
              </a:solidFill>
              <a:latin typeface="Arial" pitchFamily="34" charset="0"/>
              <a:cs typeface="Arial" pitchFamily="34" charset="0"/>
            </a:endParaRPr>
          </a:p>
        </p:txBody>
      </p:sp>
      <p:sp>
        <p:nvSpPr>
          <p:cNvPr id="136" name="Rectangle 135"/>
          <p:cNvSpPr/>
          <p:nvPr/>
        </p:nvSpPr>
        <p:spPr>
          <a:xfrm>
            <a:off x="5378065" y="4077456"/>
            <a:ext cx="1581912" cy="2401972"/>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37" name="Rectangle 136"/>
          <p:cNvSpPr/>
          <p:nvPr/>
        </p:nvSpPr>
        <p:spPr>
          <a:xfrm>
            <a:off x="5378065" y="3925056"/>
            <a:ext cx="1587180" cy="423509"/>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a:solidFill>
                  <a:prstClr val="white"/>
                </a:solidFill>
                <a:latin typeface="Arial" pitchFamily="34" charset="0"/>
                <a:cs typeface="Arial" pitchFamily="34" charset="0"/>
              </a:rPr>
              <a:t>Qualcomm Wireless Health Pavilions</a:t>
            </a:r>
          </a:p>
        </p:txBody>
      </p:sp>
      <p:sp>
        <p:nvSpPr>
          <p:cNvPr id="134" name="Rectangle 133"/>
          <p:cNvSpPr/>
          <p:nvPr/>
        </p:nvSpPr>
        <p:spPr>
          <a:xfrm>
            <a:off x="7079500" y="5010887"/>
            <a:ext cx="1593877" cy="1446362"/>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35" name="Rectangle 134"/>
          <p:cNvSpPr/>
          <p:nvPr/>
        </p:nvSpPr>
        <p:spPr>
          <a:xfrm>
            <a:off x="7079500" y="4858487"/>
            <a:ext cx="1599145" cy="423509"/>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smtClean="0">
                <a:solidFill>
                  <a:prstClr val="white"/>
                </a:solidFill>
                <a:latin typeface="Arial" pitchFamily="34" charset="0"/>
                <a:cs typeface="Arial" pitchFamily="34" charset="0"/>
              </a:rPr>
              <a:t>Standards</a:t>
            </a:r>
            <a:endParaRPr lang="en-US" sz="1100" b="1" dirty="0">
              <a:solidFill>
                <a:prstClr val="white"/>
              </a:solidFill>
              <a:latin typeface="Arial" pitchFamily="34" charset="0"/>
              <a:cs typeface="Arial" pitchFamily="34" charset="0"/>
            </a:endParaRPr>
          </a:p>
        </p:txBody>
      </p:sp>
      <p:sp>
        <p:nvSpPr>
          <p:cNvPr id="132" name="Rectangle 131"/>
          <p:cNvSpPr/>
          <p:nvPr/>
        </p:nvSpPr>
        <p:spPr>
          <a:xfrm>
            <a:off x="7079500" y="1449422"/>
            <a:ext cx="1581912" cy="3356352"/>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33" name="Rectangle 132"/>
          <p:cNvSpPr/>
          <p:nvPr/>
        </p:nvSpPr>
        <p:spPr>
          <a:xfrm>
            <a:off x="7079500" y="1324770"/>
            <a:ext cx="1578127" cy="423509"/>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smtClean="0">
                <a:solidFill>
                  <a:prstClr val="white"/>
                </a:solidFill>
                <a:latin typeface="Arial" pitchFamily="34" charset="0"/>
                <a:cs typeface="Arial" pitchFamily="34" charset="0"/>
              </a:rPr>
              <a:t>Government Affairs</a:t>
            </a:r>
            <a:endParaRPr lang="en-US" sz="1100" b="1" dirty="0">
              <a:solidFill>
                <a:prstClr val="white"/>
              </a:solidFill>
              <a:latin typeface="Arial" pitchFamily="34" charset="0"/>
              <a:cs typeface="Arial" pitchFamily="34" charset="0"/>
            </a:endParaRPr>
          </a:p>
        </p:txBody>
      </p:sp>
      <p:sp>
        <p:nvSpPr>
          <p:cNvPr id="130" name="Rectangle 129"/>
          <p:cNvSpPr/>
          <p:nvPr/>
        </p:nvSpPr>
        <p:spPr>
          <a:xfrm>
            <a:off x="5373622" y="1477171"/>
            <a:ext cx="1576103" cy="2401972"/>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31" name="Rectangle 130"/>
          <p:cNvSpPr/>
          <p:nvPr/>
        </p:nvSpPr>
        <p:spPr>
          <a:xfrm>
            <a:off x="5373622" y="1324770"/>
            <a:ext cx="1576103" cy="423509"/>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smtClean="0">
                <a:solidFill>
                  <a:prstClr val="white"/>
                </a:solidFill>
                <a:latin typeface="Arial" pitchFamily="34" charset="0"/>
                <a:cs typeface="Arial" pitchFamily="34" charset="0"/>
              </a:rPr>
              <a:t>Investments</a:t>
            </a:r>
            <a:endParaRPr lang="en-US" sz="1100" b="1" dirty="0">
              <a:solidFill>
                <a:prstClr val="white"/>
              </a:solidFill>
              <a:latin typeface="Arial" pitchFamily="34" charset="0"/>
              <a:cs typeface="Arial" pitchFamily="34" charset="0"/>
            </a:endParaRPr>
          </a:p>
        </p:txBody>
      </p:sp>
      <p:sp>
        <p:nvSpPr>
          <p:cNvPr id="128" name="Rectangle 127"/>
          <p:cNvSpPr/>
          <p:nvPr/>
        </p:nvSpPr>
        <p:spPr>
          <a:xfrm>
            <a:off x="3690263" y="1477171"/>
            <a:ext cx="1581912" cy="2401972"/>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100" b="1" dirty="0">
              <a:solidFill>
                <a:prstClr val="white"/>
              </a:solidFill>
              <a:latin typeface="Arial" pitchFamily="34" charset="0"/>
              <a:cs typeface="Arial" pitchFamily="34" charset="0"/>
            </a:endParaRPr>
          </a:p>
        </p:txBody>
      </p:sp>
      <p:sp>
        <p:nvSpPr>
          <p:cNvPr id="129" name="Rectangle 128"/>
          <p:cNvSpPr/>
          <p:nvPr/>
        </p:nvSpPr>
        <p:spPr>
          <a:xfrm>
            <a:off x="3690263" y="1324770"/>
            <a:ext cx="1587180" cy="423509"/>
          </a:xfrm>
          <a:prstGeom prst="rect">
            <a:avLst/>
          </a:prstGeom>
          <a:solidFill>
            <a:schemeClr val="tx2">
              <a:lumMod val="75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r>
              <a:rPr lang="en-US" sz="1100" b="1" dirty="0">
                <a:solidFill>
                  <a:prstClr val="white"/>
                </a:solidFill>
                <a:latin typeface="Arial" pitchFamily="34" charset="0"/>
                <a:cs typeface="Arial" pitchFamily="34" charset="0"/>
              </a:rPr>
              <a:t>Trade Organizations</a:t>
            </a:r>
          </a:p>
        </p:txBody>
      </p:sp>
      <p:pic>
        <p:nvPicPr>
          <p:cNvPr id="21" name="Picture 20" descr="GSMA.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84486" y="5140433"/>
            <a:ext cx="471585" cy="471234"/>
          </a:xfrm>
          <a:prstGeom prst="rect">
            <a:avLst/>
          </a:prstGeom>
        </p:spPr>
      </p:pic>
      <p:sp>
        <p:nvSpPr>
          <p:cNvPr id="23" name="TextBox 22"/>
          <p:cNvSpPr txBox="1"/>
          <p:nvPr/>
        </p:nvSpPr>
        <p:spPr>
          <a:xfrm>
            <a:off x="3639072" y="2677108"/>
            <a:ext cx="1668624" cy="215444"/>
          </a:xfrm>
          <a:prstGeom prst="rect">
            <a:avLst/>
          </a:prstGeom>
          <a:noFill/>
        </p:spPr>
        <p:txBody>
          <a:bodyPr wrap="square" rtlCol="0">
            <a:spAutoFit/>
          </a:bodyPr>
          <a:lstStyle/>
          <a:p>
            <a:pPr algn="ctr" defTabSz="457200"/>
            <a:r>
              <a:rPr lang="en-US" sz="800" dirty="0">
                <a:solidFill>
                  <a:srgbClr val="404040"/>
                </a:solidFill>
                <a:latin typeface="Gotham-Light"/>
                <a:ea typeface="ＭＳ Ｐゴシック" pitchFamily="34" charset="-128"/>
                <a:cs typeface="Gotham-Light"/>
              </a:rPr>
              <a:t>Founder &amp; </a:t>
            </a:r>
            <a:r>
              <a:rPr lang="en-US" sz="800" dirty="0" smtClean="0">
                <a:solidFill>
                  <a:srgbClr val="404040"/>
                </a:solidFill>
                <a:latin typeface="Gotham-Light"/>
                <a:ea typeface="ＭＳ Ｐゴシック" pitchFamily="34" charset="-128"/>
                <a:cs typeface="Gotham-Light"/>
              </a:rPr>
              <a:t>Board </a:t>
            </a:r>
            <a:r>
              <a:rPr lang="en-US" sz="800" dirty="0">
                <a:solidFill>
                  <a:srgbClr val="404040"/>
                </a:solidFill>
                <a:latin typeface="Gotham-Light"/>
                <a:ea typeface="ＭＳ Ｐゴシック" pitchFamily="34" charset="-128"/>
                <a:cs typeface="Gotham-Light"/>
              </a:rPr>
              <a:t>Chair</a:t>
            </a:r>
          </a:p>
        </p:txBody>
      </p:sp>
      <p:sp>
        <p:nvSpPr>
          <p:cNvPr id="24" name="Rectangle 23"/>
          <p:cNvSpPr/>
          <p:nvPr/>
        </p:nvSpPr>
        <p:spPr>
          <a:xfrm>
            <a:off x="7126618" y="6012026"/>
            <a:ext cx="1570944" cy="338554"/>
          </a:xfrm>
          <a:prstGeom prst="rect">
            <a:avLst/>
          </a:prstGeom>
        </p:spPr>
        <p:txBody>
          <a:bodyPr wrap="square">
            <a:spAutoFit/>
          </a:bodyPr>
          <a:lstStyle/>
          <a:p>
            <a:pPr algn="ctr" defTabSz="457200"/>
            <a:r>
              <a:rPr lang="en-US" sz="800" dirty="0">
                <a:solidFill>
                  <a:srgbClr val="404040"/>
                </a:solidFill>
                <a:latin typeface="Gotham-Light"/>
                <a:ea typeface="ＭＳ Ｐゴシック" pitchFamily="34" charset="-128"/>
                <a:cs typeface="Gotham-Light"/>
              </a:rPr>
              <a:t>President &amp; </a:t>
            </a:r>
            <a:r>
              <a:rPr lang="en-US" sz="800" dirty="0" smtClean="0">
                <a:solidFill>
                  <a:srgbClr val="404040"/>
                </a:solidFill>
                <a:latin typeface="Gotham-Light"/>
                <a:ea typeface="ＭＳ Ｐゴシック" pitchFamily="34" charset="-128"/>
                <a:cs typeface="Gotham-Light"/>
              </a:rPr>
              <a:t/>
            </a:r>
            <a:br>
              <a:rPr lang="en-US" sz="800" dirty="0" smtClean="0">
                <a:solidFill>
                  <a:srgbClr val="404040"/>
                </a:solidFill>
                <a:latin typeface="Gotham-Light"/>
                <a:ea typeface="ＭＳ Ｐゴシック" pitchFamily="34" charset="-128"/>
                <a:cs typeface="Gotham-Light"/>
              </a:rPr>
            </a:br>
            <a:r>
              <a:rPr lang="en-US" sz="800" dirty="0" smtClean="0">
                <a:solidFill>
                  <a:srgbClr val="404040"/>
                </a:solidFill>
                <a:latin typeface="Gotham-Light"/>
                <a:ea typeface="ＭＳ Ｐゴシック" pitchFamily="34" charset="-128"/>
                <a:cs typeface="Gotham-Light"/>
              </a:rPr>
              <a:t>Board </a:t>
            </a:r>
            <a:r>
              <a:rPr lang="en-US" sz="800" dirty="0">
                <a:solidFill>
                  <a:srgbClr val="404040"/>
                </a:solidFill>
                <a:latin typeface="Gotham-Light"/>
                <a:ea typeface="ＭＳ Ｐゴシック" pitchFamily="34" charset="-128"/>
                <a:cs typeface="Gotham-Light"/>
              </a:rPr>
              <a:t>Chair</a:t>
            </a:r>
          </a:p>
        </p:txBody>
      </p:sp>
      <p:sp>
        <p:nvSpPr>
          <p:cNvPr id="25" name="Rectangle 24"/>
          <p:cNvSpPr/>
          <p:nvPr/>
        </p:nvSpPr>
        <p:spPr>
          <a:xfrm>
            <a:off x="3771415" y="5672778"/>
            <a:ext cx="1497726"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University Challenge</a:t>
            </a:r>
            <a:endParaRPr lang="en-US" sz="800" dirty="0">
              <a:solidFill>
                <a:srgbClr val="404040"/>
              </a:solidFill>
              <a:latin typeface="Gotham-Light"/>
              <a:ea typeface="ＭＳ Ｐゴシック" pitchFamily="34" charset="-128"/>
              <a:cs typeface="Gotham-Light"/>
            </a:endParaRPr>
          </a:p>
        </p:txBody>
      </p:sp>
      <p:sp>
        <p:nvSpPr>
          <p:cNvPr id="26" name="Rectangle 25"/>
          <p:cNvSpPr/>
          <p:nvPr/>
        </p:nvSpPr>
        <p:spPr>
          <a:xfrm>
            <a:off x="4062480" y="3494168"/>
            <a:ext cx="865942" cy="215444"/>
          </a:xfrm>
          <a:prstGeom prst="rect">
            <a:avLst/>
          </a:prstGeom>
        </p:spPr>
        <p:txBody>
          <a:bodyPr wrap="none">
            <a:spAutoFit/>
          </a:bodyPr>
          <a:lstStyle/>
          <a:p>
            <a:pPr algn="ctr" defTabSz="457200"/>
            <a:r>
              <a:rPr lang="en-US" sz="800" dirty="0">
                <a:solidFill>
                  <a:srgbClr val="404040"/>
                </a:solidFill>
                <a:latin typeface="Gotham-Light"/>
                <a:ea typeface="ＭＳ Ｐゴシック" pitchFamily="34" charset="-128"/>
                <a:cs typeface="Gotham-Light"/>
              </a:rPr>
              <a:t>Board Member</a:t>
            </a:r>
          </a:p>
        </p:txBody>
      </p:sp>
      <p:sp>
        <p:nvSpPr>
          <p:cNvPr id="38" name="Rectangle 37"/>
          <p:cNvSpPr/>
          <p:nvPr/>
        </p:nvSpPr>
        <p:spPr>
          <a:xfrm>
            <a:off x="2019903" y="5930796"/>
            <a:ext cx="1530660" cy="461665"/>
          </a:xfrm>
          <a:prstGeom prst="rect">
            <a:avLst/>
          </a:prstGeom>
        </p:spPr>
        <p:txBody>
          <a:bodyPr wrap="square">
            <a:spAutoFit/>
          </a:bodyPr>
          <a:lstStyle/>
          <a:p>
            <a:pPr algn="ctr" defTabSz="457200"/>
            <a:r>
              <a:rPr lang="en-US" sz="800" dirty="0">
                <a:solidFill>
                  <a:srgbClr val="404040"/>
                </a:solidFill>
                <a:latin typeface="Gotham-Light"/>
                <a:ea typeface="ＭＳ Ｐゴシック" pitchFamily="34" charset="-128"/>
                <a:cs typeface="Gotham-Light"/>
              </a:rPr>
              <a:t>Founding </a:t>
            </a:r>
          </a:p>
          <a:p>
            <a:pPr algn="ctr" defTabSz="457200"/>
            <a:r>
              <a:rPr lang="en-US" sz="800" dirty="0">
                <a:solidFill>
                  <a:srgbClr val="404040"/>
                </a:solidFill>
                <a:latin typeface="Gotham-Light"/>
                <a:ea typeface="ＭＳ Ｐゴシック" pitchFamily="34" charset="-128"/>
                <a:cs typeface="Gotham-Light"/>
              </a:rPr>
              <a:t>Technology </a:t>
            </a:r>
            <a:r>
              <a:rPr lang="en-US" sz="800" dirty="0" smtClean="0">
                <a:solidFill>
                  <a:srgbClr val="404040"/>
                </a:solidFill>
                <a:latin typeface="Gotham-Light"/>
                <a:ea typeface="ＭＳ Ｐゴシック" pitchFamily="34" charset="-128"/>
                <a:cs typeface="Gotham-Light"/>
              </a:rPr>
              <a:t>Partner </a:t>
            </a:r>
          </a:p>
          <a:p>
            <a:pPr algn="ctr" defTabSz="457200"/>
            <a:r>
              <a:rPr lang="en-US" sz="800" dirty="0" smtClean="0">
                <a:solidFill>
                  <a:srgbClr val="404040"/>
                </a:solidFill>
                <a:latin typeface="Gotham-Light"/>
                <a:ea typeface="ＭＳ Ｐゴシック" pitchFamily="34" charset="-128"/>
                <a:cs typeface="Gotham-Light"/>
              </a:rPr>
              <a:t>&amp; Board Member</a:t>
            </a:r>
            <a:endParaRPr lang="en-US" sz="800" dirty="0">
              <a:solidFill>
                <a:srgbClr val="404040"/>
              </a:solidFill>
              <a:latin typeface="Gotham-Light"/>
              <a:ea typeface="ＭＳ Ｐゴシック" pitchFamily="34" charset="-128"/>
              <a:cs typeface="Gotham-Light"/>
            </a:endParaRPr>
          </a:p>
        </p:txBody>
      </p:sp>
      <p:sp>
        <p:nvSpPr>
          <p:cNvPr id="39" name="Rectangle 38"/>
          <p:cNvSpPr/>
          <p:nvPr/>
        </p:nvSpPr>
        <p:spPr>
          <a:xfrm>
            <a:off x="1998522" y="3688174"/>
            <a:ext cx="1570944" cy="338554"/>
          </a:xfrm>
          <a:prstGeom prst="rect">
            <a:avLst/>
          </a:prstGeom>
        </p:spPr>
        <p:txBody>
          <a:bodyPr wrap="square">
            <a:spAutoFit/>
          </a:bodyPr>
          <a:lstStyle/>
          <a:p>
            <a:pPr algn="ctr" defTabSz="457200"/>
            <a:r>
              <a:rPr lang="en-US" sz="800" dirty="0">
                <a:solidFill>
                  <a:srgbClr val="404040"/>
                </a:solidFill>
                <a:latin typeface="Gotham-Light"/>
                <a:ea typeface="ＭＳ Ｐゴシック" pitchFamily="34" charset="-128"/>
                <a:cs typeface="Gotham-Light"/>
              </a:rPr>
              <a:t>Qualcomm </a:t>
            </a:r>
            <a:r>
              <a:rPr lang="en-US" sz="800" dirty="0" smtClean="0">
                <a:solidFill>
                  <a:srgbClr val="404040"/>
                </a:solidFill>
                <a:latin typeface="Gotham-Light"/>
                <a:ea typeface="ＭＳ Ｐゴシック" pitchFamily="34" charset="-128"/>
                <a:cs typeface="Gotham-Light"/>
              </a:rPr>
              <a:t>MD Scholar</a:t>
            </a:r>
            <a:endParaRPr lang="en-US" sz="800" dirty="0">
              <a:solidFill>
                <a:srgbClr val="404040"/>
              </a:solidFill>
              <a:latin typeface="Gotham-Light"/>
              <a:ea typeface="ＭＳ Ｐゴシック" pitchFamily="34" charset="-128"/>
              <a:cs typeface="Gotham-Light"/>
            </a:endParaRPr>
          </a:p>
          <a:p>
            <a:pPr algn="ctr" defTabSz="457200"/>
            <a:r>
              <a:rPr lang="en-US" sz="800" dirty="0" smtClean="0">
                <a:solidFill>
                  <a:srgbClr val="404040"/>
                </a:solidFill>
                <a:latin typeface="Gotham-Light"/>
                <a:ea typeface="ＭＳ Ｐゴシック" pitchFamily="34" charset="-128"/>
                <a:cs typeface="Gotham-Light"/>
              </a:rPr>
              <a:t>Masters </a:t>
            </a:r>
            <a:r>
              <a:rPr lang="en-US" sz="800" dirty="0">
                <a:solidFill>
                  <a:srgbClr val="404040"/>
                </a:solidFill>
                <a:latin typeface="Gotham-Light"/>
                <a:ea typeface="ＭＳ Ｐゴシック" pitchFamily="34" charset="-128"/>
                <a:cs typeface="Gotham-Light"/>
              </a:rPr>
              <a:t>Degree</a:t>
            </a:r>
          </a:p>
        </p:txBody>
      </p:sp>
      <p:sp>
        <p:nvSpPr>
          <p:cNvPr id="40" name="Rectangle 39"/>
          <p:cNvSpPr/>
          <p:nvPr/>
        </p:nvSpPr>
        <p:spPr>
          <a:xfrm>
            <a:off x="937574" y="4503640"/>
            <a:ext cx="639795"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Partner</a:t>
            </a:r>
            <a:endParaRPr lang="en-US" sz="800" dirty="0">
              <a:solidFill>
                <a:srgbClr val="404040"/>
              </a:solidFill>
              <a:latin typeface="Gotham-Light"/>
              <a:ea typeface="ＭＳ Ｐゴシック" pitchFamily="34" charset="-128"/>
              <a:cs typeface="Gotham-Light"/>
            </a:endParaRPr>
          </a:p>
        </p:txBody>
      </p:sp>
      <p:sp>
        <p:nvSpPr>
          <p:cNvPr id="41" name="Rectangle 40"/>
          <p:cNvSpPr/>
          <p:nvPr/>
        </p:nvSpPr>
        <p:spPr>
          <a:xfrm>
            <a:off x="1873869" y="4597582"/>
            <a:ext cx="1754291" cy="630942"/>
          </a:xfrm>
          <a:prstGeom prst="rect">
            <a:avLst/>
          </a:prstGeom>
        </p:spPr>
        <p:txBody>
          <a:bodyPr wrap="square">
            <a:spAutoFit/>
          </a:bodyPr>
          <a:lstStyle/>
          <a:p>
            <a:pPr algn="ctr" defTabSz="457200"/>
            <a:r>
              <a:rPr lang="en-US" sz="1100" b="1" dirty="0" smtClean="0">
                <a:solidFill>
                  <a:prstClr val="white">
                    <a:lumMod val="50000"/>
                  </a:prstClr>
                </a:solidFill>
                <a:latin typeface="Adobe Caslon Pro"/>
                <a:ea typeface="ＭＳ Ｐゴシック" pitchFamily="34" charset="-128"/>
                <a:cs typeface="Adobe Caslon Pro"/>
              </a:rPr>
              <a:t>WIRELESS HEALTH</a:t>
            </a:r>
          </a:p>
          <a:p>
            <a:pPr algn="ctr" defTabSz="457200"/>
            <a:endParaRPr lang="en-US" sz="800" b="1" dirty="0">
              <a:solidFill>
                <a:prstClr val="white">
                  <a:lumMod val="50000"/>
                </a:prstClr>
              </a:solidFill>
              <a:latin typeface="Adobe Caslon Pro"/>
              <a:ea typeface="ＭＳ Ｐゴシック" pitchFamily="34" charset="-128"/>
              <a:cs typeface="Adobe Caslon Pro"/>
            </a:endParaRPr>
          </a:p>
          <a:p>
            <a:pPr algn="ctr" defTabSz="457200"/>
            <a:r>
              <a:rPr lang="en-US" sz="800" dirty="0">
                <a:solidFill>
                  <a:srgbClr val="404040"/>
                </a:solidFill>
                <a:latin typeface="Gotham-Light"/>
                <a:ea typeface="ＭＳ Ｐゴシック" pitchFamily="34" charset="-128"/>
                <a:cs typeface="Gotham-Light"/>
              </a:rPr>
              <a:t>Masters </a:t>
            </a:r>
            <a:r>
              <a:rPr lang="en-US" sz="800" dirty="0" smtClean="0">
                <a:solidFill>
                  <a:srgbClr val="404040"/>
                </a:solidFill>
                <a:latin typeface="Gotham-Light"/>
                <a:ea typeface="ＭＳ Ｐゴシック" pitchFamily="34" charset="-128"/>
                <a:cs typeface="Gotham-Light"/>
              </a:rPr>
              <a:t>Degree</a:t>
            </a:r>
          </a:p>
          <a:p>
            <a:pPr algn="ctr" defTabSz="457200"/>
            <a:r>
              <a:rPr lang="en-US" sz="800" dirty="0" smtClean="0">
                <a:solidFill>
                  <a:srgbClr val="404040"/>
                </a:solidFill>
                <a:latin typeface="Gotham-Light"/>
                <a:ea typeface="ＭＳ Ｐゴシック" pitchFamily="34" charset="-128"/>
                <a:cs typeface="Gotham-Light"/>
              </a:rPr>
              <a:t>Qualcomm Campus</a:t>
            </a:r>
            <a:endParaRPr lang="en-US" sz="800" dirty="0">
              <a:solidFill>
                <a:srgbClr val="404040"/>
              </a:solidFill>
              <a:latin typeface="Gotham-Light"/>
              <a:ea typeface="ＭＳ Ｐゴシック" pitchFamily="34" charset="-128"/>
              <a:cs typeface="Gotham-Light"/>
            </a:endParaRPr>
          </a:p>
        </p:txBody>
      </p:sp>
      <p:sp>
        <p:nvSpPr>
          <p:cNvPr id="43" name="Rectangle 42"/>
          <p:cNvSpPr/>
          <p:nvPr/>
        </p:nvSpPr>
        <p:spPr>
          <a:xfrm>
            <a:off x="2357840" y="2553912"/>
            <a:ext cx="969700" cy="215444"/>
          </a:xfrm>
          <a:prstGeom prst="rect">
            <a:avLst/>
          </a:prstGeom>
        </p:spPr>
        <p:txBody>
          <a:bodyPr wrap="none">
            <a:spAutoFit/>
          </a:bodyPr>
          <a:lstStyle/>
          <a:p>
            <a:pPr algn="ctr" defTabSz="457200"/>
            <a:r>
              <a:rPr lang="en-US" sz="800" dirty="0" smtClean="0">
                <a:solidFill>
                  <a:srgbClr val="404040"/>
                </a:solidFill>
                <a:latin typeface="Gotham-Light"/>
                <a:ea typeface="ＭＳ Ｐゴシック" pitchFamily="34" charset="-128"/>
                <a:cs typeface="Gotham-Light"/>
              </a:rPr>
              <a:t>Advisory Board</a:t>
            </a:r>
            <a:endParaRPr lang="en-US" sz="800" dirty="0">
              <a:solidFill>
                <a:srgbClr val="404040"/>
              </a:solidFill>
              <a:latin typeface="Gotham-Light"/>
              <a:ea typeface="ＭＳ Ｐゴシック" pitchFamily="34" charset="-128"/>
              <a:cs typeface="Gotham-Light"/>
            </a:endParaRPr>
          </a:p>
        </p:txBody>
      </p:sp>
      <p:sp>
        <p:nvSpPr>
          <p:cNvPr id="44" name="Rectangle 43"/>
          <p:cNvSpPr/>
          <p:nvPr/>
        </p:nvSpPr>
        <p:spPr>
          <a:xfrm>
            <a:off x="642567" y="3406459"/>
            <a:ext cx="1231302" cy="338554"/>
          </a:xfrm>
          <a:prstGeom prst="rect">
            <a:avLst/>
          </a:prstGeom>
        </p:spPr>
        <p:txBody>
          <a:bodyPr wrap="square">
            <a:spAutoFit/>
          </a:bodyPr>
          <a:lstStyle/>
          <a:p>
            <a:pPr algn="ctr" defTabSz="457200"/>
            <a:r>
              <a:rPr lang="en-US" sz="800" dirty="0">
                <a:solidFill>
                  <a:srgbClr val="404040"/>
                </a:solidFill>
                <a:latin typeface="Gotham-Light"/>
                <a:ea typeface="ＭＳ Ｐゴシック" pitchFamily="34" charset="-128"/>
                <a:cs typeface="Gotham-Light"/>
              </a:rPr>
              <a:t>mHealth </a:t>
            </a:r>
            <a:r>
              <a:rPr lang="en-US" sz="800" dirty="0" smtClean="0">
                <a:solidFill>
                  <a:srgbClr val="404040"/>
                </a:solidFill>
                <a:latin typeface="Gotham-Light"/>
                <a:ea typeface="ＭＳ Ｐゴシック" pitchFamily="34" charset="-128"/>
                <a:cs typeface="Gotham-Light"/>
              </a:rPr>
              <a:t>Summer</a:t>
            </a:r>
          </a:p>
          <a:p>
            <a:pPr algn="ctr" defTabSz="457200"/>
            <a:r>
              <a:rPr lang="en-US" sz="800" dirty="0" smtClean="0">
                <a:solidFill>
                  <a:srgbClr val="404040"/>
                </a:solidFill>
                <a:latin typeface="Gotham-Light"/>
                <a:ea typeface="ＭＳ Ｐゴシック" pitchFamily="34" charset="-128"/>
                <a:cs typeface="Gotham-Light"/>
              </a:rPr>
              <a:t>Institute Partner</a:t>
            </a:r>
            <a:endParaRPr lang="en-US" sz="800" dirty="0">
              <a:solidFill>
                <a:srgbClr val="404040"/>
              </a:solidFill>
              <a:latin typeface="Gotham-Light"/>
              <a:ea typeface="ＭＳ Ｐゴシック" pitchFamily="34" charset="-128"/>
              <a:cs typeface="Gotham-Light"/>
            </a:endParaRPr>
          </a:p>
        </p:txBody>
      </p:sp>
      <p:sp>
        <p:nvSpPr>
          <p:cNvPr id="54" name="Rectangle 53"/>
          <p:cNvSpPr/>
          <p:nvPr/>
        </p:nvSpPr>
        <p:spPr>
          <a:xfrm>
            <a:off x="7086684" y="2211449"/>
            <a:ext cx="1570943" cy="215444"/>
          </a:xfrm>
          <a:prstGeom prst="rect">
            <a:avLst/>
          </a:prstGeom>
        </p:spPr>
        <p:txBody>
          <a:bodyPr wrap="square">
            <a:spAutoFit/>
          </a:bodyPr>
          <a:lstStyle/>
          <a:p>
            <a:pPr algn="ctr" defTabSz="457200"/>
            <a:r>
              <a:rPr lang="en-US" sz="800" dirty="0">
                <a:solidFill>
                  <a:srgbClr val="404040"/>
                </a:solidFill>
                <a:latin typeface="Gotham-Light"/>
                <a:ea typeface="ＭＳ Ｐゴシック" pitchFamily="34" charset="-128"/>
                <a:cs typeface="Gotham-Light"/>
              </a:rPr>
              <a:t>Strategic Advisor</a:t>
            </a:r>
          </a:p>
        </p:txBody>
      </p:sp>
      <p:sp>
        <p:nvSpPr>
          <p:cNvPr id="56" name="Rectangle 55"/>
          <p:cNvSpPr/>
          <p:nvPr/>
        </p:nvSpPr>
        <p:spPr>
          <a:xfrm>
            <a:off x="7047800" y="3732829"/>
            <a:ext cx="1648709" cy="338554"/>
          </a:xfrm>
          <a:prstGeom prst="rect">
            <a:avLst/>
          </a:prstGeom>
        </p:spPr>
        <p:txBody>
          <a:bodyPr wrap="square">
            <a:spAutoFit/>
          </a:bodyPr>
          <a:lstStyle/>
          <a:p>
            <a:pPr algn="ctr" defTabSz="457200"/>
            <a:r>
              <a:rPr lang="en-US" sz="800" dirty="0">
                <a:solidFill>
                  <a:prstClr val="black"/>
                </a:solidFill>
                <a:latin typeface="Gotham-light"/>
                <a:ea typeface="+mn-ea"/>
                <a:cs typeface="Gotham-light"/>
              </a:rPr>
              <a:t>Health &amp;</a:t>
            </a:r>
            <a:r>
              <a:rPr lang="en-US" sz="800" dirty="0" smtClean="0">
                <a:solidFill>
                  <a:prstClr val="black"/>
                </a:solidFill>
                <a:latin typeface="Gotham-light"/>
                <a:ea typeface="+mn-ea"/>
                <a:cs typeface="Gotham-light"/>
              </a:rPr>
              <a:t> </a:t>
            </a:r>
            <a:r>
              <a:rPr lang="en-US" sz="800" dirty="0">
                <a:solidFill>
                  <a:prstClr val="black"/>
                </a:solidFill>
                <a:latin typeface="Gotham-light"/>
                <a:ea typeface="+mn-ea"/>
                <a:cs typeface="Gotham-light"/>
              </a:rPr>
              <a:t>Healthcare </a:t>
            </a:r>
            <a:r>
              <a:rPr lang="en-US" sz="800" dirty="0" smtClean="0">
                <a:solidFill>
                  <a:prstClr val="black"/>
                </a:solidFill>
                <a:latin typeface="Gotham-light"/>
                <a:ea typeface="+mn-ea"/>
                <a:cs typeface="Gotham-light"/>
              </a:rPr>
              <a:t>Industry,</a:t>
            </a:r>
          </a:p>
          <a:p>
            <a:pPr algn="ctr" defTabSz="457200"/>
            <a:r>
              <a:rPr lang="en-US" sz="800" dirty="0" smtClean="0">
                <a:solidFill>
                  <a:prstClr val="black"/>
                </a:solidFill>
                <a:latin typeface="Gotham-light"/>
                <a:ea typeface="+mn-ea"/>
                <a:cs typeface="Gotham-light"/>
              </a:rPr>
              <a:t> </a:t>
            </a:r>
            <a:r>
              <a:rPr lang="en-US" sz="800" dirty="0">
                <a:solidFill>
                  <a:prstClr val="black"/>
                </a:solidFill>
                <a:latin typeface="Gotham-light"/>
                <a:ea typeface="+mn-ea"/>
                <a:cs typeface="Gotham-light"/>
              </a:rPr>
              <a:t>Project Steering </a:t>
            </a:r>
            <a:r>
              <a:rPr lang="en-US" sz="800" dirty="0" smtClean="0">
                <a:solidFill>
                  <a:prstClr val="black"/>
                </a:solidFill>
                <a:latin typeface="Gotham-light"/>
                <a:ea typeface="+mn-ea"/>
                <a:cs typeface="Gotham-light"/>
              </a:rPr>
              <a:t>Board</a:t>
            </a:r>
            <a:endParaRPr lang="en-US" sz="800" dirty="0" smtClean="0">
              <a:solidFill>
                <a:srgbClr val="404040"/>
              </a:solidFill>
              <a:latin typeface="Gotham-light"/>
              <a:ea typeface="ＭＳ Ｐゴシック" pitchFamily="34" charset="-128"/>
              <a:cs typeface="Gotham-light"/>
            </a:endParaRPr>
          </a:p>
        </p:txBody>
      </p:sp>
      <p:sp>
        <p:nvSpPr>
          <p:cNvPr id="65" name="Rectangle 64"/>
          <p:cNvSpPr/>
          <p:nvPr/>
        </p:nvSpPr>
        <p:spPr>
          <a:xfrm>
            <a:off x="3732227" y="6252956"/>
            <a:ext cx="1576103"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Founding Corporate Partner</a:t>
            </a:r>
            <a:endParaRPr lang="en-US" sz="800" dirty="0">
              <a:solidFill>
                <a:srgbClr val="404040"/>
              </a:solidFill>
              <a:latin typeface="Gotham-Light"/>
              <a:ea typeface="ＭＳ Ｐゴシック" pitchFamily="34" charset="-128"/>
              <a:cs typeface="Gotham-Light"/>
            </a:endParaRPr>
          </a:p>
        </p:txBody>
      </p:sp>
      <p:pic>
        <p:nvPicPr>
          <p:cNvPr id="72" name="Picture 71" descr="Qualcomm Tricorder_Final1EPS.eps"/>
          <p:cNvPicPr>
            <a:picLocks noChangeAspect="1"/>
          </p:cNvPicPr>
          <p:nvPr/>
        </p:nvPicPr>
        <p:blipFill rotWithShape="1">
          <a:blip r:embed="rId3" cstate="email">
            <a:extLst>
              <a:ext uri="{28A0092B-C50C-407E-A947-70E740481C1C}">
                <a14:useLocalDpi xmlns:a14="http://schemas.microsoft.com/office/drawing/2010/main"/>
              </a:ext>
            </a:extLst>
          </a:blip>
          <a:srcRect t="59386"/>
          <a:stretch/>
        </p:blipFill>
        <p:spPr>
          <a:xfrm>
            <a:off x="3877715" y="4528459"/>
            <a:ext cx="1285126" cy="406228"/>
          </a:xfrm>
          <a:prstGeom prst="rect">
            <a:avLst/>
          </a:prstGeom>
        </p:spPr>
      </p:pic>
      <p:sp>
        <p:nvSpPr>
          <p:cNvPr id="74" name="Rectangle 73"/>
          <p:cNvSpPr/>
          <p:nvPr/>
        </p:nvSpPr>
        <p:spPr>
          <a:xfrm>
            <a:off x="5390093" y="6608382"/>
            <a:ext cx="3345300" cy="215444"/>
          </a:xfrm>
          <a:prstGeom prst="rect">
            <a:avLst/>
          </a:prstGeom>
        </p:spPr>
        <p:txBody>
          <a:bodyPr wrap="square">
            <a:spAutoFit/>
          </a:bodyPr>
          <a:lstStyle/>
          <a:p>
            <a:pPr algn="r" defTabSz="457200" fontAlgn="auto">
              <a:spcBef>
                <a:spcPts val="0"/>
              </a:spcBef>
              <a:spcAft>
                <a:spcPts val="0"/>
              </a:spcAft>
            </a:pPr>
            <a:r>
              <a:rPr lang="en-US" sz="800" i="1" dirty="0" smtClean="0">
                <a:solidFill>
                  <a:prstClr val="black"/>
                </a:solidFill>
                <a:latin typeface="Arial"/>
                <a:ea typeface="+mn-ea"/>
                <a:cs typeface="+mn-cs"/>
              </a:rPr>
              <a:t>TRICORDER </a:t>
            </a:r>
            <a:r>
              <a:rPr lang="en-US" sz="800" i="1" dirty="0">
                <a:solidFill>
                  <a:prstClr val="black"/>
                </a:solidFill>
                <a:latin typeface="Arial"/>
                <a:ea typeface="+mn-ea"/>
                <a:cs typeface="+mn-cs"/>
              </a:rPr>
              <a:t>is a trademark of CBS Studios, Inc. Used under license.</a:t>
            </a:r>
            <a:endParaRPr lang="en-US" sz="800" dirty="0">
              <a:solidFill>
                <a:prstClr val="black"/>
              </a:solidFill>
              <a:latin typeface="Arial"/>
              <a:ea typeface="+mn-ea"/>
              <a:cs typeface="+mn-cs"/>
            </a:endParaRPr>
          </a:p>
        </p:txBody>
      </p:sp>
      <p:pic>
        <p:nvPicPr>
          <p:cNvPr id="2" name="Picture 1" descr="ATA.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0650" y="6037532"/>
            <a:ext cx="492435" cy="369559"/>
          </a:xfrm>
          <a:prstGeom prst="rect">
            <a:avLst/>
          </a:prstGeom>
        </p:spPr>
      </p:pic>
      <p:sp>
        <p:nvSpPr>
          <p:cNvPr id="49" name="TextBox 48"/>
          <p:cNvSpPr txBox="1"/>
          <p:nvPr/>
        </p:nvSpPr>
        <p:spPr>
          <a:xfrm>
            <a:off x="62547" y="1868956"/>
            <a:ext cx="2129109" cy="261610"/>
          </a:xfrm>
          <a:prstGeom prst="rect">
            <a:avLst/>
          </a:prstGeom>
          <a:noFill/>
        </p:spPr>
        <p:txBody>
          <a:bodyPr wrap="none" rtlCol="0">
            <a:spAutoFit/>
          </a:bodyPr>
          <a:lstStyle/>
          <a:p>
            <a:pPr algn="ctr" defTabSz="457200" fontAlgn="auto">
              <a:spcBef>
                <a:spcPts val="0"/>
              </a:spcBef>
              <a:spcAft>
                <a:spcPts val="0"/>
              </a:spcAft>
            </a:pPr>
            <a:r>
              <a:rPr lang="en-US" sz="1000" b="1" dirty="0" smtClean="0">
                <a:solidFill>
                  <a:srgbClr val="1F497D"/>
                </a:solidFill>
                <a:latin typeface="Adobe Caslon Pro"/>
                <a:ea typeface="+mn-ea"/>
                <a:cs typeface="Adobe Caslon Pro"/>
              </a:rPr>
              <a:t>         </a:t>
            </a:r>
            <a:r>
              <a:rPr lang="en-US" sz="1100" b="1" dirty="0" smtClean="0">
                <a:solidFill>
                  <a:srgbClr val="1F497D"/>
                </a:solidFill>
                <a:latin typeface="Adobe Caslon Pro"/>
                <a:ea typeface="+mn-ea"/>
                <a:cs typeface="Adobe Caslon Pro"/>
              </a:rPr>
              <a:t>Scripps Digital Medicine</a:t>
            </a:r>
          </a:p>
        </p:txBody>
      </p:sp>
      <p:sp>
        <p:nvSpPr>
          <p:cNvPr id="63" name="TextBox 62"/>
          <p:cNvSpPr txBox="1"/>
          <p:nvPr/>
        </p:nvSpPr>
        <p:spPr>
          <a:xfrm>
            <a:off x="529318" y="5079299"/>
            <a:ext cx="1480603" cy="276999"/>
          </a:xfrm>
          <a:prstGeom prst="rect">
            <a:avLst/>
          </a:prstGeom>
          <a:noFill/>
        </p:spPr>
        <p:txBody>
          <a:bodyPr wrap="square" rtlCol="0">
            <a:spAutoFit/>
          </a:bodyPr>
          <a:lstStyle/>
          <a:p>
            <a:pPr algn="ctr" defTabSz="457200" fontAlgn="auto">
              <a:spcBef>
                <a:spcPts val="0"/>
              </a:spcBef>
              <a:spcAft>
                <a:spcPts val="0"/>
              </a:spcAft>
            </a:pPr>
            <a:r>
              <a:rPr lang="en-US" sz="1200" b="1" dirty="0" smtClean="0">
                <a:solidFill>
                  <a:srgbClr val="7E0000"/>
                </a:solidFill>
                <a:latin typeface="Arial"/>
                <a:ea typeface="+mn-ea"/>
                <a:cs typeface="+mn-cs"/>
              </a:rPr>
              <a:t>Wireless Health</a:t>
            </a:r>
            <a:endParaRPr lang="en-US" sz="1200" b="1" dirty="0">
              <a:solidFill>
                <a:srgbClr val="7E0000"/>
              </a:solidFill>
              <a:latin typeface="Arial"/>
              <a:ea typeface="+mn-ea"/>
              <a:cs typeface="+mn-cs"/>
            </a:endParaRPr>
          </a:p>
        </p:txBody>
      </p:sp>
      <p:sp>
        <p:nvSpPr>
          <p:cNvPr id="83" name="Rectangle 82"/>
          <p:cNvSpPr/>
          <p:nvPr/>
        </p:nvSpPr>
        <p:spPr>
          <a:xfrm>
            <a:off x="7039519" y="4160605"/>
            <a:ext cx="1745133" cy="430887"/>
          </a:xfrm>
          <a:prstGeom prst="rect">
            <a:avLst/>
          </a:prstGeom>
        </p:spPr>
        <p:txBody>
          <a:bodyPr wrap="square">
            <a:spAutoFit/>
          </a:bodyPr>
          <a:lstStyle/>
          <a:p>
            <a:pPr algn="ctr" defTabSz="457200" fontAlgn="auto">
              <a:spcBef>
                <a:spcPts val="0"/>
              </a:spcBef>
              <a:spcAft>
                <a:spcPts val="0"/>
              </a:spcAft>
            </a:pPr>
            <a:r>
              <a:rPr lang="en-US" sz="1100" dirty="0">
                <a:solidFill>
                  <a:srgbClr val="231579"/>
                </a:solidFill>
                <a:latin typeface="Eras Demi ITC" pitchFamily="34" charset="0"/>
                <a:ea typeface="+mn-ea"/>
                <a:cs typeface="+mn-cs"/>
              </a:rPr>
              <a:t>mHealth Regulatory Coalition</a:t>
            </a:r>
          </a:p>
        </p:txBody>
      </p:sp>
      <p:sp>
        <p:nvSpPr>
          <p:cNvPr id="95" name="Rectangle 94"/>
          <p:cNvSpPr/>
          <p:nvPr/>
        </p:nvSpPr>
        <p:spPr>
          <a:xfrm>
            <a:off x="5373622" y="2824160"/>
            <a:ext cx="1576103"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Founding Board </a:t>
            </a:r>
            <a:r>
              <a:rPr lang="en-US" sz="800" dirty="0">
                <a:solidFill>
                  <a:srgbClr val="404040"/>
                </a:solidFill>
                <a:latin typeface="Gotham-Light"/>
                <a:ea typeface="ＭＳ Ｐゴシック" pitchFamily="34" charset="-128"/>
                <a:cs typeface="Gotham-Light"/>
              </a:rPr>
              <a:t>Member</a:t>
            </a:r>
          </a:p>
        </p:txBody>
      </p:sp>
      <p:sp>
        <p:nvSpPr>
          <p:cNvPr id="96" name="Rectangle 95"/>
          <p:cNvSpPr/>
          <p:nvPr/>
        </p:nvSpPr>
        <p:spPr>
          <a:xfrm>
            <a:off x="5338230" y="3613115"/>
            <a:ext cx="1627015" cy="215444"/>
          </a:xfrm>
          <a:prstGeom prst="rect">
            <a:avLst/>
          </a:prstGeom>
        </p:spPr>
        <p:txBody>
          <a:bodyPr wrap="square">
            <a:spAutoFit/>
          </a:bodyPr>
          <a:lstStyle/>
          <a:p>
            <a:pPr algn="ctr" defTabSz="457200"/>
            <a:r>
              <a:rPr lang="en-US" sz="800" dirty="0">
                <a:solidFill>
                  <a:srgbClr val="404040"/>
                </a:solidFill>
                <a:latin typeface="Gotham-Light"/>
                <a:ea typeface="ＭＳ Ｐゴシック" pitchFamily="34" charset="-128"/>
                <a:cs typeface="Gotham-Light"/>
              </a:rPr>
              <a:t>Qualcomm </a:t>
            </a:r>
            <a:r>
              <a:rPr lang="en-US" sz="800" dirty="0" smtClean="0">
                <a:solidFill>
                  <a:srgbClr val="404040"/>
                </a:solidFill>
                <a:latin typeface="Gotham-Light"/>
                <a:ea typeface="ＭＳ Ｐゴシック" pitchFamily="34" charset="-128"/>
                <a:cs typeface="Gotham-Light"/>
              </a:rPr>
              <a:t>Grant </a:t>
            </a:r>
            <a:r>
              <a:rPr lang="en-US" sz="800" dirty="0">
                <a:solidFill>
                  <a:srgbClr val="404040"/>
                </a:solidFill>
                <a:latin typeface="Gotham-Light"/>
                <a:ea typeface="ＭＳ Ｐゴシック" pitchFamily="34" charset="-128"/>
                <a:cs typeface="Gotham-Light"/>
              </a:rPr>
              <a:t>Program</a:t>
            </a:r>
          </a:p>
        </p:txBody>
      </p:sp>
      <p:sp>
        <p:nvSpPr>
          <p:cNvPr id="97" name="Rectangle 96"/>
          <p:cNvSpPr/>
          <p:nvPr/>
        </p:nvSpPr>
        <p:spPr>
          <a:xfrm>
            <a:off x="5215639" y="2131072"/>
            <a:ext cx="1892070" cy="461665"/>
          </a:xfrm>
          <a:prstGeom prst="rect">
            <a:avLst/>
          </a:prstGeom>
        </p:spPr>
        <p:txBody>
          <a:bodyPr wrap="square">
            <a:spAutoFit/>
          </a:bodyPr>
          <a:lstStyle/>
          <a:p>
            <a:pPr algn="ctr" defTabSz="457200"/>
            <a:r>
              <a:rPr lang="en-US" sz="800" dirty="0" err="1" smtClean="0">
                <a:solidFill>
                  <a:srgbClr val="404040"/>
                </a:solidFill>
                <a:latin typeface="Gotham-Light"/>
                <a:ea typeface="ＭＳ Ｐゴシック" pitchFamily="34" charset="-128"/>
                <a:cs typeface="Gotham-Light"/>
              </a:rPr>
              <a:t>Sotera</a:t>
            </a:r>
            <a:r>
              <a:rPr lang="en-US" sz="800" dirty="0" smtClean="0">
                <a:solidFill>
                  <a:srgbClr val="404040"/>
                </a:solidFill>
                <a:latin typeface="Gotham-Light"/>
                <a:ea typeface="ＭＳ Ｐゴシック" pitchFamily="34" charset="-128"/>
                <a:cs typeface="Gotham-Light"/>
              </a:rPr>
              <a:t>, </a:t>
            </a:r>
            <a:r>
              <a:rPr lang="en-US" sz="800" dirty="0">
                <a:solidFill>
                  <a:srgbClr val="404040"/>
                </a:solidFill>
                <a:latin typeface="Gotham-Light"/>
                <a:ea typeface="ＭＳ Ｐゴシック" pitchFamily="34" charset="-128"/>
                <a:cs typeface="Gotham-Light"/>
              </a:rPr>
              <a:t>Telcare, </a:t>
            </a:r>
            <a:r>
              <a:rPr lang="en-US" sz="800" dirty="0" smtClean="0">
                <a:solidFill>
                  <a:srgbClr val="404040"/>
                </a:solidFill>
                <a:latin typeface="Gotham-Light"/>
                <a:ea typeface="ＭＳ Ｐゴシック" pitchFamily="34" charset="-128"/>
                <a:cs typeface="Gotham-Light"/>
              </a:rPr>
              <a:t>AliveCor</a:t>
            </a:r>
            <a:r>
              <a:rPr lang="en-US" sz="800" dirty="0">
                <a:solidFill>
                  <a:srgbClr val="404040"/>
                </a:solidFill>
                <a:latin typeface="Gotham-Light"/>
                <a:ea typeface="ＭＳ Ｐゴシック" pitchFamily="34" charset="-128"/>
                <a:cs typeface="Gotham-Light"/>
              </a:rPr>
              <a:t>, </a:t>
            </a:r>
            <a:r>
              <a:rPr lang="en-US" sz="800" dirty="0" err="1" smtClean="0">
                <a:solidFill>
                  <a:srgbClr val="404040"/>
                </a:solidFill>
                <a:latin typeface="Gotham-Light"/>
                <a:ea typeface="ＭＳ Ｐゴシック" pitchFamily="34" charset="-128"/>
                <a:cs typeface="Gotham-Light"/>
              </a:rPr>
              <a:t>Noom</a:t>
            </a:r>
            <a:r>
              <a:rPr lang="en-US" sz="800" dirty="0" smtClean="0">
                <a:solidFill>
                  <a:srgbClr val="404040"/>
                </a:solidFill>
                <a:latin typeface="Gotham-Light"/>
                <a:ea typeface="ＭＳ Ｐゴシック" pitchFamily="34" charset="-128"/>
                <a:cs typeface="Gotham-Light"/>
              </a:rPr>
              <a:t>, </a:t>
            </a:r>
            <a:r>
              <a:rPr lang="en-US" sz="800" dirty="0" err="1" smtClean="0">
                <a:solidFill>
                  <a:srgbClr val="404040"/>
                </a:solidFill>
                <a:latin typeface="Gotham-Light"/>
                <a:ea typeface="ＭＳ Ｐゴシック" pitchFamily="34" charset="-128"/>
                <a:cs typeface="Gotham-Light"/>
              </a:rPr>
              <a:t>DuoFertility</a:t>
            </a:r>
            <a:r>
              <a:rPr lang="en-US" sz="800" dirty="0">
                <a:solidFill>
                  <a:srgbClr val="404040"/>
                </a:solidFill>
                <a:latin typeface="Gotham-Light"/>
                <a:ea typeface="ＭＳ Ｐゴシック" pitchFamily="34" charset="-128"/>
                <a:cs typeface="Gotham-Light"/>
              </a:rPr>
              <a:t>,</a:t>
            </a:r>
            <a:r>
              <a:rPr lang="en-US" sz="800" dirty="0" smtClean="0">
                <a:solidFill>
                  <a:srgbClr val="404040"/>
                </a:solidFill>
                <a:latin typeface="Gotham-Light"/>
                <a:ea typeface="ＭＳ Ｐゴシック" pitchFamily="34" charset="-128"/>
                <a:cs typeface="Gotham-Light"/>
              </a:rPr>
              <a:t> </a:t>
            </a:r>
            <a:r>
              <a:rPr lang="en-US" sz="800" dirty="0" err="1" smtClean="0">
                <a:solidFill>
                  <a:srgbClr val="404040"/>
                </a:solidFill>
                <a:latin typeface="Gotham-Light"/>
                <a:ea typeface="ＭＳ Ｐゴシック" pitchFamily="34" charset="-128"/>
                <a:cs typeface="Gotham-Light"/>
              </a:rPr>
              <a:t>AirStrip</a:t>
            </a:r>
            <a:r>
              <a:rPr lang="en-US" sz="800" dirty="0" smtClean="0">
                <a:solidFill>
                  <a:srgbClr val="404040"/>
                </a:solidFill>
                <a:latin typeface="Gotham-Light"/>
                <a:ea typeface="ＭＳ Ｐゴシック" pitchFamily="34" charset="-128"/>
                <a:cs typeface="Gotham-Light"/>
              </a:rPr>
              <a:t>, </a:t>
            </a:r>
            <a:r>
              <a:rPr lang="en-US" sz="800" dirty="0" err="1" smtClean="0">
                <a:solidFill>
                  <a:srgbClr val="404040"/>
                </a:solidFill>
                <a:latin typeface="Gotham-Light"/>
                <a:ea typeface="ＭＳ Ｐゴシック" pitchFamily="34" charset="-128"/>
                <a:cs typeface="Gotham-Light"/>
              </a:rPr>
              <a:t>ClearCare</a:t>
            </a:r>
            <a:r>
              <a:rPr lang="en-US" sz="800" dirty="0" smtClean="0">
                <a:solidFill>
                  <a:srgbClr val="404040"/>
                </a:solidFill>
                <a:latin typeface="Gotham-Light"/>
                <a:ea typeface="ＭＳ Ｐゴシック" pitchFamily="34" charset="-128"/>
                <a:cs typeface="Gotham-Light"/>
              </a:rPr>
              <a:t> &amp; </a:t>
            </a:r>
            <a:r>
              <a:rPr lang="en-US" sz="800" dirty="0" err="1" smtClean="0">
                <a:solidFill>
                  <a:srgbClr val="404040"/>
                </a:solidFill>
                <a:latin typeface="Gotham-Light"/>
                <a:ea typeface="ＭＳ Ｐゴシック" pitchFamily="34" charset="-128"/>
                <a:cs typeface="Gotham-Light"/>
              </a:rPr>
              <a:t>Gobalto</a:t>
            </a:r>
            <a:endParaRPr lang="en-US" sz="800" dirty="0">
              <a:solidFill>
                <a:srgbClr val="404040"/>
              </a:solidFill>
              <a:latin typeface="Gotham-Light"/>
              <a:ea typeface="ＭＳ Ｐゴシック" pitchFamily="34" charset="-128"/>
              <a:cs typeface="Gotham-Light"/>
            </a:endParaRPr>
          </a:p>
        </p:txBody>
      </p:sp>
      <p:pic>
        <p:nvPicPr>
          <p:cNvPr id="99" name="Picture 98" descr="LifeComm.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14260" y="2576831"/>
            <a:ext cx="1129201" cy="247329"/>
          </a:xfrm>
          <a:prstGeom prst="rect">
            <a:avLst/>
          </a:prstGeom>
        </p:spPr>
      </p:pic>
      <p:pic>
        <p:nvPicPr>
          <p:cNvPr id="100" name="Picture 99" descr="QL_FUND_PosRGB_R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94694" y="1911345"/>
            <a:ext cx="1115288" cy="264618"/>
          </a:xfrm>
          <a:prstGeom prst="rect">
            <a:avLst/>
          </a:prstGeom>
        </p:spPr>
      </p:pic>
      <p:sp>
        <p:nvSpPr>
          <p:cNvPr id="20" name="TextBox 19"/>
          <p:cNvSpPr txBox="1"/>
          <p:nvPr/>
        </p:nvSpPr>
        <p:spPr>
          <a:xfrm>
            <a:off x="5530492" y="5291140"/>
            <a:ext cx="1340585" cy="215444"/>
          </a:xfrm>
          <a:prstGeom prst="rect">
            <a:avLst/>
          </a:prstGeom>
          <a:noFill/>
        </p:spPr>
        <p:txBody>
          <a:bodyPr wrap="square" rtlCol="0">
            <a:spAutoFit/>
          </a:bodyPr>
          <a:lstStyle/>
          <a:p>
            <a:pPr algn="ctr" defTabSz="457200" fontAlgn="auto">
              <a:spcBef>
                <a:spcPts val="0"/>
              </a:spcBef>
              <a:spcAft>
                <a:spcPts val="0"/>
              </a:spcAft>
            </a:pPr>
            <a:r>
              <a:rPr lang="en-US" sz="800" dirty="0" smtClean="0">
                <a:solidFill>
                  <a:prstClr val="black"/>
                </a:solidFill>
                <a:latin typeface="Gotham-light"/>
                <a:ea typeface="+mn-ea"/>
                <a:cs typeface="Gotham-light"/>
              </a:rPr>
              <a:t>Founding Sponsor</a:t>
            </a:r>
            <a:endParaRPr lang="en-US" sz="800" dirty="0">
              <a:solidFill>
                <a:prstClr val="black"/>
              </a:solidFill>
              <a:latin typeface="Gotham-light"/>
              <a:ea typeface="+mn-ea"/>
              <a:cs typeface="Gotham-light"/>
            </a:endParaRPr>
          </a:p>
        </p:txBody>
      </p:sp>
      <p:sp>
        <p:nvSpPr>
          <p:cNvPr id="27" name="TextBox 26"/>
          <p:cNvSpPr txBox="1"/>
          <p:nvPr/>
        </p:nvSpPr>
        <p:spPr>
          <a:xfrm>
            <a:off x="7401373" y="4544060"/>
            <a:ext cx="1021433" cy="215444"/>
          </a:xfrm>
          <a:prstGeom prst="rect">
            <a:avLst/>
          </a:prstGeom>
          <a:noFill/>
        </p:spPr>
        <p:txBody>
          <a:bodyPr wrap="none" rtlCol="0">
            <a:spAutoFit/>
          </a:bodyPr>
          <a:lstStyle/>
          <a:p>
            <a:pPr defTabSz="457200" fontAlgn="auto">
              <a:spcBef>
                <a:spcPts val="0"/>
              </a:spcBef>
              <a:spcAft>
                <a:spcPts val="0"/>
              </a:spcAft>
            </a:pPr>
            <a:r>
              <a:rPr lang="en-US" sz="800" dirty="0" smtClean="0">
                <a:solidFill>
                  <a:prstClr val="black"/>
                </a:solidFill>
                <a:latin typeface="Gotham-Light"/>
                <a:ea typeface="+mn-ea"/>
                <a:cs typeface="+mn-cs"/>
              </a:rPr>
              <a:t>Founding Member</a:t>
            </a:r>
            <a:endParaRPr lang="en-US" sz="800" dirty="0">
              <a:solidFill>
                <a:prstClr val="black"/>
              </a:solidFill>
              <a:latin typeface="Gotham-Light"/>
              <a:ea typeface="+mn-ea"/>
              <a:cs typeface="+mn-cs"/>
            </a:endParaRPr>
          </a:p>
        </p:txBody>
      </p:sp>
      <p:sp>
        <p:nvSpPr>
          <p:cNvPr id="73" name="Rectangle 72"/>
          <p:cNvSpPr/>
          <p:nvPr/>
        </p:nvSpPr>
        <p:spPr>
          <a:xfrm>
            <a:off x="484148" y="5295282"/>
            <a:ext cx="1570944"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Masters Degree</a:t>
            </a:r>
            <a:endParaRPr lang="en-US" sz="800" dirty="0">
              <a:solidFill>
                <a:srgbClr val="404040"/>
              </a:solidFill>
              <a:latin typeface="Gotham-Light"/>
              <a:ea typeface="ＭＳ Ｐゴシック" pitchFamily="34" charset="-128"/>
              <a:cs typeface="Gotham-Light"/>
            </a:endParaRPr>
          </a:p>
        </p:txBody>
      </p:sp>
      <p:pic>
        <p:nvPicPr>
          <p:cNvPr id="10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4754" t="23243" r="3238" b="25280"/>
          <a:stretch/>
        </p:blipFill>
        <p:spPr bwMode="auto">
          <a:xfrm>
            <a:off x="7331177" y="1800130"/>
            <a:ext cx="1161827" cy="487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rotWithShape="1">
          <a:blip r:embed="rId8">
            <a:extLst>
              <a:ext uri="{28A0092B-C50C-407E-A947-70E740481C1C}">
                <a14:useLocalDpi xmlns:a14="http://schemas.microsoft.com/office/drawing/2010/main" val="0"/>
              </a:ext>
            </a:extLst>
          </a:blip>
          <a:srcRect t="16921" b="15231"/>
          <a:stretch/>
        </p:blipFill>
        <p:spPr bwMode="auto">
          <a:xfrm>
            <a:off x="7522849" y="3260615"/>
            <a:ext cx="778481" cy="528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3023" b="98363" l="2363" r="94896">
                        <a14:foregroundMark x1="48204" y1="66751" x2="48393" y2="44207"/>
                      </a14:backgroundRemoval>
                    </a14:imgEffect>
                  </a14:imgLayer>
                </a14:imgProps>
              </a:ext>
              <a:ext uri="{28A0092B-C50C-407E-A947-70E740481C1C}">
                <a14:useLocalDpi xmlns:a14="http://schemas.microsoft.com/office/drawing/2010/main" val="0"/>
              </a:ext>
            </a:extLst>
          </a:blip>
          <a:srcRect/>
          <a:stretch>
            <a:fillRect/>
          </a:stretch>
        </p:blipFill>
        <p:spPr bwMode="auto">
          <a:xfrm>
            <a:off x="4150278" y="2994152"/>
            <a:ext cx="676275" cy="50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rotWithShape="1">
          <a:blip r:embed="rId11">
            <a:extLst>
              <a:ext uri="{28A0092B-C50C-407E-A947-70E740481C1C}">
                <a14:useLocalDpi xmlns:a14="http://schemas.microsoft.com/office/drawing/2010/main" val="0"/>
              </a:ext>
            </a:extLst>
          </a:blip>
          <a:srcRect t="11685" b="14557"/>
          <a:stretch/>
        </p:blipFill>
        <p:spPr bwMode="auto">
          <a:xfrm>
            <a:off x="2320990" y="2860867"/>
            <a:ext cx="1043396" cy="769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rotWithShape="1">
          <a:blip r:embed="rId12">
            <a:extLst>
              <a:ext uri="{28A0092B-C50C-407E-A947-70E740481C1C}">
                <a14:useLocalDpi xmlns:a14="http://schemas.microsoft.com/office/drawing/2010/main" val="0"/>
              </a:ext>
            </a:extLst>
          </a:blip>
          <a:srcRect l="17184" r="18563" b="16067"/>
          <a:stretch/>
        </p:blipFill>
        <p:spPr bwMode="auto">
          <a:xfrm>
            <a:off x="5783314" y="3046167"/>
            <a:ext cx="675862" cy="547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5425" y="3765691"/>
            <a:ext cx="1024845" cy="781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0" b="43777" l="0" r="100000">
                        <a14:backgroundMark x1="4000" y1="6009" x2="4000" y2="6009"/>
                        <a14:backgroundMark x1="4333" y1="12446" x2="4333" y2="12446"/>
                        <a14:backgroundMark x1="15333" y1="10300" x2="15333" y2="10300"/>
                        <a14:backgroundMark x1="25333" y1="9871" x2="26000" y2="11588"/>
                        <a14:backgroundMark x1="15333" y1="13305" x2="15333" y2="13305"/>
                      </a14:backgroundRemoval>
                    </a14:imgEffect>
                  </a14:imgLayer>
                </a14:imgProps>
              </a:ext>
              <a:ext uri="{28A0092B-C50C-407E-A947-70E740481C1C}">
                <a14:useLocalDpi xmlns:a14="http://schemas.microsoft.com/office/drawing/2010/main" val="0"/>
              </a:ext>
            </a:extLst>
          </a:blip>
          <a:srcRect b="55894"/>
          <a:stretch/>
        </p:blipFill>
        <p:spPr bwMode="auto">
          <a:xfrm>
            <a:off x="2439174" y="2279578"/>
            <a:ext cx="807027" cy="276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rotWithShape="1">
          <a:blip r:embed="rId16">
            <a:extLst>
              <a:ext uri="{28A0092B-C50C-407E-A947-70E740481C1C}">
                <a14:useLocalDpi xmlns:a14="http://schemas.microsoft.com/office/drawing/2010/main" val="0"/>
              </a:ext>
            </a:extLst>
          </a:blip>
          <a:srcRect t="5924" b="55472"/>
          <a:stretch/>
        </p:blipFill>
        <p:spPr bwMode="auto">
          <a:xfrm>
            <a:off x="2376397" y="1890467"/>
            <a:ext cx="815193" cy="38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01242" y="2691167"/>
            <a:ext cx="713953" cy="706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82729" y="5564652"/>
            <a:ext cx="428277" cy="447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rotWithShape="1">
          <a:blip r:embed="rId19">
            <a:extLst>
              <a:ext uri="{28A0092B-C50C-407E-A947-70E740481C1C}">
                <a14:useLocalDpi xmlns:a14="http://schemas.microsoft.com/office/drawing/2010/main" val="0"/>
              </a:ext>
            </a:extLst>
          </a:blip>
          <a:srcRect l="2733" t="17214" r="2962" b="15236"/>
          <a:stretch/>
        </p:blipFill>
        <p:spPr bwMode="auto">
          <a:xfrm>
            <a:off x="463203" y="2117006"/>
            <a:ext cx="1617547" cy="289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449905" y="5355797"/>
            <a:ext cx="924365" cy="656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67842" y="4747069"/>
            <a:ext cx="817563"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747426" y="4953436"/>
            <a:ext cx="898884" cy="34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830669" y="4498444"/>
            <a:ext cx="732397" cy="34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Rectangle 75"/>
          <p:cNvSpPr/>
          <p:nvPr/>
        </p:nvSpPr>
        <p:spPr>
          <a:xfrm>
            <a:off x="491152" y="6073581"/>
            <a:ext cx="1570944"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Partner</a:t>
            </a:r>
            <a:endParaRPr lang="en-US" sz="800" dirty="0">
              <a:solidFill>
                <a:srgbClr val="404040"/>
              </a:solidFill>
              <a:latin typeface="Gotham-Light"/>
              <a:ea typeface="ＭＳ Ｐゴシック" pitchFamily="34" charset="-128"/>
              <a:cs typeface="Gotham-Light"/>
            </a:endParaRPr>
          </a:p>
        </p:txBody>
      </p:sp>
      <p:sp>
        <p:nvSpPr>
          <p:cNvPr id="77" name="Rectangle 76"/>
          <p:cNvSpPr/>
          <p:nvPr/>
        </p:nvSpPr>
        <p:spPr>
          <a:xfrm>
            <a:off x="7007739" y="2445087"/>
            <a:ext cx="1745133" cy="600164"/>
          </a:xfrm>
          <a:prstGeom prst="rect">
            <a:avLst/>
          </a:prstGeom>
        </p:spPr>
        <p:txBody>
          <a:bodyPr wrap="square">
            <a:spAutoFit/>
          </a:bodyPr>
          <a:lstStyle/>
          <a:p>
            <a:pPr algn="ctr" defTabSz="457200" fontAlgn="auto">
              <a:spcBef>
                <a:spcPts val="0"/>
              </a:spcBef>
              <a:spcAft>
                <a:spcPts val="0"/>
              </a:spcAft>
            </a:pPr>
            <a:r>
              <a:rPr lang="en-US" sz="1100" dirty="0" smtClean="0">
                <a:solidFill>
                  <a:srgbClr val="231579"/>
                </a:solidFill>
                <a:latin typeface="Eras Demi ITC" pitchFamily="34" charset="0"/>
                <a:ea typeface="+mn-ea"/>
                <a:cs typeface="+mn-cs"/>
              </a:rPr>
              <a:t>Global eHealth Ambassadors Programme</a:t>
            </a:r>
            <a:endParaRPr lang="en-US" sz="1100" dirty="0">
              <a:solidFill>
                <a:srgbClr val="231579"/>
              </a:solidFill>
              <a:latin typeface="Eras Demi ITC" pitchFamily="34" charset="0"/>
              <a:ea typeface="+mn-ea"/>
              <a:cs typeface="+mn-cs"/>
            </a:endParaRPr>
          </a:p>
        </p:txBody>
      </p:sp>
      <p:sp>
        <p:nvSpPr>
          <p:cNvPr id="78" name="Rectangle 77"/>
          <p:cNvSpPr/>
          <p:nvPr/>
        </p:nvSpPr>
        <p:spPr>
          <a:xfrm>
            <a:off x="7086684" y="2963894"/>
            <a:ext cx="1570943"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Ambassador</a:t>
            </a:r>
            <a:endParaRPr lang="en-US" sz="800" dirty="0">
              <a:solidFill>
                <a:srgbClr val="404040"/>
              </a:solidFill>
              <a:latin typeface="Gotham-Light"/>
              <a:ea typeface="ＭＳ Ｐゴシック" pitchFamily="34" charset="-128"/>
              <a:cs typeface="Gotham-Light"/>
            </a:endParaRPr>
          </a:p>
        </p:txBody>
      </p:sp>
      <p:pic>
        <p:nvPicPr>
          <p:cNvPr id="143" name="Picture 142"/>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26665" y="296480"/>
            <a:ext cx="5644609" cy="920930"/>
          </a:xfrm>
          <a:prstGeom prst="rect">
            <a:avLst/>
          </a:prstGeom>
        </p:spPr>
      </p:pic>
      <p:pic>
        <p:nvPicPr>
          <p:cNvPr id="5" name="Picture 4"/>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112387" y="5888222"/>
            <a:ext cx="815782" cy="358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93575" y="5564651"/>
            <a:ext cx="1076789" cy="391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descr="C:\Users\loganb\AppData\Local\Microsoft\Windows\Temporary Internet Files\Content.Outlook\85VDJMOI\Case Western.jpg"/>
          <p:cNvPicPr>
            <a:picLocks noChangeAspect="1" noChangeArrowheads="1"/>
          </p:cNvPicPr>
          <p:nvPr/>
        </p:nvPicPr>
        <p:blipFill rotWithShape="1">
          <a:blip r:embed="rId27">
            <a:extLst>
              <a:ext uri="{28A0092B-C50C-407E-A947-70E740481C1C}">
                <a14:useLocalDpi xmlns:a14="http://schemas.microsoft.com/office/drawing/2010/main" val="0"/>
              </a:ext>
            </a:extLst>
          </a:blip>
          <a:srcRect l="3861" t="12358" r="4032" b="10856"/>
          <a:stretch/>
        </p:blipFill>
        <p:spPr bwMode="auto">
          <a:xfrm>
            <a:off x="2164189" y="4272436"/>
            <a:ext cx="1356996" cy="35352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49536" y="5799372"/>
            <a:ext cx="1485600" cy="369332"/>
          </a:xfrm>
          <a:prstGeom prst="rect">
            <a:avLst/>
          </a:prstGeom>
          <a:noFill/>
        </p:spPr>
        <p:txBody>
          <a:bodyPr wrap="none" rtlCol="0">
            <a:spAutoFit/>
          </a:bodyPr>
          <a:lstStyle/>
          <a:p>
            <a:pPr defTabSz="457200" fontAlgn="auto">
              <a:spcBef>
                <a:spcPts val="0"/>
              </a:spcBef>
              <a:spcAft>
                <a:spcPts val="0"/>
              </a:spcAft>
            </a:pPr>
            <a:r>
              <a:rPr lang="en-US" sz="1200" b="1" dirty="0">
                <a:solidFill>
                  <a:srgbClr val="7030A0"/>
                </a:solidFill>
                <a:latin typeface="Arial"/>
                <a:ea typeface="+mn-ea"/>
                <a:cs typeface="+mn-cs"/>
              </a:rPr>
              <a:t>f</a:t>
            </a:r>
            <a:r>
              <a:rPr lang="en-US" sz="1200" b="1" dirty="0" smtClean="0">
                <a:solidFill>
                  <a:srgbClr val="7030A0"/>
                </a:solidFill>
                <a:latin typeface="Arial"/>
                <a:ea typeface="+mn-ea"/>
                <a:cs typeface="+mn-cs"/>
              </a:rPr>
              <a:t>or</a:t>
            </a:r>
            <a:r>
              <a:rPr lang="en-US" b="1" dirty="0" smtClean="0">
                <a:solidFill>
                  <a:srgbClr val="7030A0"/>
                </a:solidFill>
                <a:latin typeface="Arial"/>
                <a:ea typeface="+mn-ea"/>
                <a:cs typeface="+mn-cs"/>
              </a:rPr>
              <a:t> </a:t>
            </a:r>
            <a:r>
              <a:rPr lang="en-US" sz="1400" b="1" dirty="0" smtClean="0">
                <a:solidFill>
                  <a:srgbClr val="7030A0"/>
                </a:solidFill>
                <a:latin typeface="Arial"/>
                <a:ea typeface="+mn-ea"/>
                <a:cs typeface="+mn-cs"/>
              </a:rPr>
              <a:t>Mobile Health</a:t>
            </a:r>
            <a:endParaRPr lang="en-US" sz="1400" b="1" dirty="0">
              <a:solidFill>
                <a:srgbClr val="7030A0"/>
              </a:solidFill>
              <a:latin typeface="Arial"/>
              <a:ea typeface="+mn-ea"/>
              <a:cs typeface="+mn-cs"/>
            </a:endParaRPr>
          </a:p>
        </p:txBody>
      </p:sp>
      <p:sp>
        <p:nvSpPr>
          <p:cNvPr id="8" name="Rectangle 7"/>
          <p:cNvSpPr/>
          <p:nvPr/>
        </p:nvSpPr>
        <p:spPr>
          <a:xfrm>
            <a:off x="722333" y="2412704"/>
            <a:ext cx="1176936" cy="215444"/>
          </a:xfrm>
          <a:prstGeom prst="rect">
            <a:avLst/>
          </a:prstGeom>
        </p:spPr>
        <p:txBody>
          <a:bodyPr wrap="none">
            <a:spAutoFit/>
          </a:bodyPr>
          <a:lstStyle/>
          <a:p>
            <a:pPr algn="ctr" defTabSz="457200" fontAlgn="auto">
              <a:spcBef>
                <a:spcPts val="0"/>
              </a:spcBef>
              <a:spcAft>
                <a:spcPts val="0"/>
              </a:spcAft>
            </a:pPr>
            <a:r>
              <a:rPr lang="en-US" sz="800" dirty="0">
                <a:solidFill>
                  <a:prstClr val="black"/>
                </a:solidFill>
                <a:latin typeface="Gotham-light"/>
                <a:ea typeface="+mn-ea"/>
                <a:cs typeface="Gotham-light"/>
              </a:rPr>
              <a:t>Chief Digital Officer</a:t>
            </a:r>
          </a:p>
        </p:txBody>
      </p:sp>
      <p:pic>
        <p:nvPicPr>
          <p:cNvPr id="4" name="Picture 3" descr="westhealth.jpg"/>
          <p:cNvPicPr>
            <a:picLocks noChangeAspect="1"/>
          </p:cNvPicPr>
          <p:nvPr/>
        </p:nvPicPr>
        <p:blipFill rotWithShape="1">
          <a:blip r:embed="rId28">
            <a:clrChange>
              <a:clrFrom>
                <a:srgbClr val="FFFFFF"/>
              </a:clrFrom>
              <a:clrTo>
                <a:srgbClr val="FFFFFF">
                  <a:alpha val="0"/>
                </a:srgbClr>
              </a:clrTo>
            </a:clrChange>
            <a:extLst>
              <a:ext uri="{28A0092B-C50C-407E-A947-70E740481C1C}">
                <a14:useLocalDpi xmlns:a14="http://schemas.microsoft.com/office/drawing/2010/main" val="0"/>
              </a:ext>
            </a:extLst>
          </a:blip>
          <a:srcRect t="29875" b="31898"/>
          <a:stretch/>
        </p:blipFill>
        <p:spPr>
          <a:xfrm>
            <a:off x="2125358" y="5616662"/>
            <a:ext cx="1332327" cy="339534"/>
          </a:xfrm>
          <a:prstGeom prst="rect">
            <a:avLst/>
          </a:prstGeom>
        </p:spPr>
      </p:pic>
      <p:pic>
        <p:nvPicPr>
          <p:cNvPr id="9" name="Picture 8" descr="WLSA_EPS.eps"/>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180280" y="1943214"/>
            <a:ext cx="646273" cy="742340"/>
          </a:xfrm>
          <a:prstGeom prst="rect">
            <a:avLst/>
          </a:prstGeom>
        </p:spPr>
      </p:pic>
      <p:sp>
        <p:nvSpPr>
          <p:cNvPr id="75" name="Rectangle 74"/>
          <p:cNvSpPr/>
          <p:nvPr/>
        </p:nvSpPr>
        <p:spPr>
          <a:xfrm>
            <a:off x="3732227" y="4859613"/>
            <a:ext cx="1576103" cy="215444"/>
          </a:xfrm>
          <a:prstGeom prst="rect">
            <a:avLst/>
          </a:prstGeom>
        </p:spPr>
        <p:txBody>
          <a:bodyPr wrap="square">
            <a:spAutoFit/>
          </a:bodyPr>
          <a:lstStyle/>
          <a:p>
            <a:pPr algn="ctr" defTabSz="457200"/>
            <a:r>
              <a:rPr lang="en-US" sz="800" dirty="0" smtClean="0">
                <a:solidFill>
                  <a:srgbClr val="404040"/>
                </a:solidFill>
                <a:latin typeface="Gotham-Light"/>
                <a:ea typeface="ＭＳ Ｐゴシック" pitchFamily="34" charset="-128"/>
                <a:cs typeface="Gotham-Light"/>
              </a:rPr>
              <a:t>Creator</a:t>
            </a:r>
            <a:endParaRPr lang="en-US" sz="800" dirty="0">
              <a:solidFill>
                <a:srgbClr val="404040"/>
              </a:solidFill>
              <a:latin typeface="Gotham-Light"/>
              <a:ea typeface="ＭＳ Ｐゴシック" pitchFamily="34" charset="-128"/>
              <a:cs typeface="Gotham-Light"/>
            </a:endParaRPr>
          </a:p>
        </p:txBody>
      </p:sp>
    </p:spTree>
    <p:extLst>
      <p:ext uri="{BB962C8B-B14F-4D97-AF65-F5344CB8AC3E}">
        <p14:creationId xmlns:p14="http://schemas.microsoft.com/office/powerpoint/2010/main" val="215503589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832093"/>
          </a:xfrm>
          <a:prstGeom prst="rect">
            <a:avLst/>
          </a:prstGeom>
          <a:noFill/>
        </p:spPr>
        <p:txBody>
          <a:bodyPr wrap="square" rtlCol="0">
            <a:spAutoFit/>
          </a:bodyPr>
          <a:lstStyle/>
          <a:p>
            <a:pPr algn="ctr"/>
            <a:r>
              <a:rPr lang="en-US" sz="2000" b="1" dirty="0" smtClean="0"/>
              <a:t>PANELISTS</a:t>
            </a:r>
            <a:r>
              <a:rPr lang="en-US" b="1" dirty="0" smtClean="0"/>
              <a:t>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p>
          <a:p>
            <a:r>
              <a:rPr lang="en-US" b="1" dirty="0"/>
              <a:t>	</a:t>
            </a:r>
            <a:r>
              <a:rPr lang="en-US" b="1" dirty="0" smtClean="0"/>
              <a:t>(Moderator)</a:t>
            </a:r>
            <a:endParaRPr lang="en-US" b="1" dirty="0"/>
          </a:p>
        </p:txBody>
      </p:sp>
    </p:spTree>
    <p:extLst>
      <p:ext uri="{BB962C8B-B14F-4D97-AF65-F5344CB8AC3E}">
        <p14:creationId xmlns:p14="http://schemas.microsoft.com/office/powerpoint/2010/main" val="353327891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Body as a Source of Big Data</a:t>
            </a:r>
            <a:endParaRPr lang="en-US" dirty="0"/>
          </a:p>
        </p:txBody>
      </p:sp>
      <p:sp>
        <p:nvSpPr>
          <p:cNvPr id="2" name="Slide Number Placeholder 1"/>
          <p:cNvSpPr>
            <a:spLocks noGrp="1"/>
          </p:cNvSpPr>
          <p:nvPr>
            <p:ph type="sldNum" sz="quarter" idx="4294967295"/>
          </p:nvPr>
        </p:nvSpPr>
        <p:spPr>
          <a:xfrm>
            <a:off x="8606321" y="6502298"/>
            <a:ext cx="382313" cy="365125"/>
          </a:xfrm>
          <a:prstGeom prst="rect">
            <a:avLst/>
          </a:prstGeom>
        </p:spPr>
        <p:txBody>
          <a:bodyPr/>
          <a:lstStyle/>
          <a:p>
            <a:fld id="{9787B1CE-6C2F-2B45-8E40-B2824A85A43A}" type="slidenum">
              <a:rPr lang="en-US" smtClean="0">
                <a:solidFill>
                  <a:prstClr val="black"/>
                </a:solidFill>
              </a:rPr>
              <a:pPr/>
              <a:t>20</a:t>
            </a:fld>
            <a:endParaRPr lang="en-US" dirty="0">
              <a:solidFill>
                <a:prstClr val="black"/>
              </a:solidFill>
            </a:endParaRPr>
          </a:p>
        </p:txBody>
      </p:sp>
      <p:pic>
        <p:nvPicPr>
          <p:cNvPr id="6" name="Picture 5" descr="Screen Shot 2013-07-23 at 12.51.5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8875" y="807014"/>
            <a:ext cx="3556583" cy="5653866"/>
          </a:xfrm>
          <a:prstGeom prst="rect">
            <a:avLst/>
          </a:prstGeom>
        </p:spPr>
      </p:pic>
    </p:spTree>
    <p:extLst>
      <p:ext uri="{BB962C8B-B14F-4D97-AF65-F5344CB8AC3E}">
        <p14:creationId xmlns:p14="http://schemas.microsoft.com/office/powerpoint/2010/main" val="276276378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Early Medical Self Management Device</a:t>
            </a:r>
            <a:endParaRPr lang="en-US" dirty="0"/>
          </a:p>
        </p:txBody>
      </p:sp>
      <p:sp>
        <p:nvSpPr>
          <p:cNvPr id="23" name="Freeform 14"/>
          <p:cNvSpPr>
            <a:spLocks/>
          </p:cNvSpPr>
          <p:nvPr/>
        </p:nvSpPr>
        <p:spPr bwMode="auto">
          <a:xfrm>
            <a:off x="3101933" y="3380489"/>
            <a:ext cx="1018094" cy="1491719"/>
          </a:xfrm>
          <a:custGeom>
            <a:avLst/>
            <a:gdLst/>
            <a:ahLst/>
            <a:cxnLst>
              <a:cxn ang="0">
                <a:pos x="157" y="460"/>
              </a:cxn>
              <a:cxn ang="0">
                <a:pos x="314" y="321"/>
              </a:cxn>
              <a:cxn ang="0">
                <a:pos x="208" y="96"/>
              </a:cxn>
              <a:cxn ang="0">
                <a:pos x="213" y="40"/>
              </a:cxn>
              <a:cxn ang="0">
                <a:pos x="9" y="0"/>
              </a:cxn>
              <a:cxn ang="0">
                <a:pos x="0" y="96"/>
              </a:cxn>
              <a:cxn ang="0">
                <a:pos x="157" y="460"/>
              </a:cxn>
            </a:cxnLst>
            <a:rect l="0" t="0" r="r" b="b"/>
            <a:pathLst>
              <a:path w="314" h="460">
                <a:moveTo>
                  <a:pt x="157" y="460"/>
                </a:moveTo>
                <a:cubicBezTo>
                  <a:pt x="314" y="321"/>
                  <a:pt x="314" y="321"/>
                  <a:pt x="314" y="321"/>
                </a:cubicBezTo>
                <a:cubicBezTo>
                  <a:pt x="249" y="267"/>
                  <a:pt x="208" y="186"/>
                  <a:pt x="208" y="96"/>
                </a:cubicBezTo>
                <a:cubicBezTo>
                  <a:pt x="208" y="76"/>
                  <a:pt x="210" y="58"/>
                  <a:pt x="213" y="40"/>
                </a:cubicBezTo>
                <a:cubicBezTo>
                  <a:pt x="9" y="0"/>
                  <a:pt x="9" y="0"/>
                  <a:pt x="9" y="0"/>
                </a:cubicBezTo>
                <a:cubicBezTo>
                  <a:pt x="3" y="31"/>
                  <a:pt x="0" y="63"/>
                  <a:pt x="0" y="96"/>
                </a:cubicBezTo>
                <a:cubicBezTo>
                  <a:pt x="0" y="239"/>
                  <a:pt x="60" y="368"/>
                  <a:pt x="157" y="460"/>
                </a:cubicBezTo>
                <a:close/>
              </a:path>
            </a:pathLst>
          </a:custGeom>
          <a:gradFill flip="none" rotWithShape="1">
            <a:gsLst>
              <a:gs pos="0">
                <a:schemeClr val="tx2"/>
              </a:gs>
              <a:gs pos="100000">
                <a:srgbClr val="3362E8"/>
              </a:gs>
            </a:gsLst>
            <a:lin ang="9900000" scaled="0"/>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lnSpc>
                <a:spcPct val="85000"/>
              </a:lnSpc>
              <a:spcBef>
                <a:spcPts val="150"/>
              </a:spcBef>
              <a:spcAft>
                <a:spcPts val="350"/>
              </a:spcAft>
            </a:pPr>
            <a:endParaRPr lang="en-US" sz="1200" dirty="0" smtClean="0">
              <a:solidFill>
                <a:prstClr val="white"/>
              </a:solidFill>
              <a:latin typeface="Arial"/>
              <a:cs typeface="Arial"/>
            </a:endParaRPr>
          </a:p>
        </p:txBody>
      </p:sp>
      <p:sp>
        <p:nvSpPr>
          <p:cNvPr id="24" name="Freeform 15"/>
          <p:cNvSpPr>
            <a:spLocks/>
          </p:cNvSpPr>
          <p:nvPr/>
        </p:nvSpPr>
        <p:spPr bwMode="auto">
          <a:xfrm>
            <a:off x="5255514" y="3380489"/>
            <a:ext cx="1088935" cy="1576729"/>
          </a:xfrm>
          <a:custGeom>
            <a:avLst/>
            <a:gdLst/>
            <a:ahLst/>
            <a:cxnLst>
              <a:cxn ang="0">
                <a:pos x="125" y="51"/>
              </a:cxn>
              <a:cxn ang="0">
                <a:pos x="128" y="96"/>
              </a:cxn>
              <a:cxn ang="0">
                <a:pos x="0" y="338"/>
              </a:cxn>
              <a:cxn ang="0">
                <a:pos x="148" y="486"/>
              </a:cxn>
              <a:cxn ang="0">
                <a:pos x="336" y="96"/>
              </a:cxn>
              <a:cxn ang="0">
                <a:pos x="327" y="0"/>
              </a:cxn>
              <a:cxn ang="0">
                <a:pos x="125" y="51"/>
              </a:cxn>
            </a:cxnLst>
            <a:rect l="0" t="0" r="r" b="b"/>
            <a:pathLst>
              <a:path w="336" h="486">
                <a:moveTo>
                  <a:pt x="125" y="51"/>
                </a:moveTo>
                <a:cubicBezTo>
                  <a:pt x="127" y="66"/>
                  <a:pt x="128" y="80"/>
                  <a:pt x="128" y="96"/>
                </a:cubicBezTo>
                <a:cubicBezTo>
                  <a:pt x="128" y="196"/>
                  <a:pt x="77" y="285"/>
                  <a:pt x="0" y="338"/>
                </a:cubicBezTo>
                <a:cubicBezTo>
                  <a:pt x="148" y="486"/>
                  <a:pt x="148" y="486"/>
                  <a:pt x="148" y="486"/>
                </a:cubicBezTo>
                <a:cubicBezTo>
                  <a:pt x="263" y="395"/>
                  <a:pt x="336" y="254"/>
                  <a:pt x="336" y="96"/>
                </a:cubicBezTo>
                <a:cubicBezTo>
                  <a:pt x="336" y="63"/>
                  <a:pt x="333" y="31"/>
                  <a:pt x="327" y="0"/>
                </a:cubicBezTo>
                <a:lnTo>
                  <a:pt x="125" y="51"/>
                </a:lnTo>
                <a:close/>
              </a:path>
            </a:pathLst>
          </a:custGeom>
          <a:gradFill flip="none" rotWithShape="1">
            <a:gsLst>
              <a:gs pos="0">
                <a:schemeClr val="tx2"/>
              </a:gs>
              <a:gs pos="100000">
                <a:srgbClr val="3362E8"/>
              </a:gs>
            </a:gsLst>
            <a:lin ang="9900000" scaled="0"/>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lnSpc>
                <a:spcPct val="85000"/>
              </a:lnSpc>
              <a:spcBef>
                <a:spcPts val="150"/>
              </a:spcBef>
              <a:spcAft>
                <a:spcPts val="350"/>
              </a:spcAft>
            </a:pPr>
            <a:endParaRPr lang="en-US" sz="1200" dirty="0" smtClean="0">
              <a:solidFill>
                <a:prstClr val="white"/>
              </a:solidFill>
              <a:latin typeface="Arial"/>
              <a:cs typeface="Arial"/>
            </a:endParaRPr>
          </a:p>
        </p:txBody>
      </p:sp>
      <p:sp>
        <p:nvSpPr>
          <p:cNvPr id="25" name="Freeform 16"/>
          <p:cNvSpPr>
            <a:spLocks/>
          </p:cNvSpPr>
          <p:nvPr/>
        </p:nvSpPr>
        <p:spPr bwMode="auto">
          <a:xfrm>
            <a:off x="3668665" y="4467399"/>
            <a:ext cx="2005827" cy="846050"/>
          </a:xfrm>
          <a:custGeom>
            <a:avLst/>
            <a:gdLst/>
            <a:ahLst/>
            <a:cxnLst>
              <a:cxn ang="0">
                <a:pos x="468" y="15"/>
              </a:cxn>
              <a:cxn ang="0">
                <a:pos x="325" y="53"/>
              </a:cxn>
              <a:cxn ang="0">
                <a:pos x="158" y="0"/>
              </a:cxn>
              <a:cxn ang="0">
                <a:pos x="0" y="141"/>
              </a:cxn>
              <a:cxn ang="0">
                <a:pos x="325" y="261"/>
              </a:cxn>
              <a:cxn ang="0">
                <a:pos x="618" y="166"/>
              </a:cxn>
              <a:cxn ang="0">
                <a:pos x="468" y="15"/>
              </a:cxn>
            </a:cxnLst>
            <a:rect l="0" t="0" r="r" b="b"/>
            <a:pathLst>
              <a:path w="618" h="261">
                <a:moveTo>
                  <a:pt x="468" y="15"/>
                </a:moveTo>
                <a:cubicBezTo>
                  <a:pt x="425" y="39"/>
                  <a:pt x="377" y="53"/>
                  <a:pt x="325" y="53"/>
                </a:cubicBezTo>
                <a:cubicBezTo>
                  <a:pt x="263" y="53"/>
                  <a:pt x="206" y="33"/>
                  <a:pt x="158" y="0"/>
                </a:cubicBezTo>
                <a:cubicBezTo>
                  <a:pt x="0" y="141"/>
                  <a:pt x="0" y="141"/>
                  <a:pt x="0" y="141"/>
                </a:cubicBezTo>
                <a:cubicBezTo>
                  <a:pt x="88" y="215"/>
                  <a:pt x="201" y="261"/>
                  <a:pt x="325" y="261"/>
                </a:cubicBezTo>
                <a:cubicBezTo>
                  <a:pt x="434" y="261"/>
                  <a:pt x="536" y="225"/>
                  <a:pt x="618" y="166"/>
                </a:cubicBezTo>
                <a:lnTo>
                  <a:pt x="468" y="15"/>
                </a:lnTo>
                <a:close/>
              </a:path>
            </a:pathLst>
          </a:custGeom>
          <a:gradFill flip="none" rotWithShape="1">
            <a:gsLst>
              <a:gs pos="0">
                <a:schemeClr val="tx2"/>
              </a:gs>
              <a:gs pos="100000">
                <a:srgbClr val="3362E8"/>
              </a:gs>
            </a:gsLst>
            <a:lin ang="9900000" scaled="0"/>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lnSpc>
                <a:spcPct val="85000"/>
              </a:lnSpc>
              <a:spcBef>
                <a:spcPts val="150"/>
              </a:spcBef>
              <a:spcAft>
                <a:spcPts val="350"/>
              </a:spcAft>
            </a:pPr>
            <a:endParaRPr lang="en-US" sz="1200" dirty="0" smtClean="0">
              <a:solidFill>
                <a:prstClr val="white"/>
              </a:solidFill>
              <a:latin typeface="Arial"/>
              <a:cs typeface="Arial"/>
            </a:endParaRPr>
          </a:p>
        </p:txBody>
      </p:sp>
      <p:sp>
        <p:nvSpPr>
          <p:cNvPr id="26" name="Freeform 17"/>
          <p:cNvSpPr>
            <a:spLocks/>
          </p:cNvSpPr>
          <p:nvPr/>
        </p:nvSpPr>
        <p:spPr bwMode="auto">
          <a:xfrm>
            <a:off x="3146462" y="2068909"/>
            <a:ext cx="1524105" cy="1366228"/>
          </a:xfrm>
          <a:custGeom>
            <a:avLst/>
            <a:gdLst/>
            <a:ahLst/>
            <a:cxnLst>
              <a:cxn ang="0">
                <a:pos x="470" y="0"/>
              </a:cxn>
              <a:cxn ang="0">
                <a:pos x="0" y="380"/>
              </a:cxn>
              <a:cxn ang="0">
                <a:pos x="205" y="421"/>
              </a:cxn>
              <a:cxn ang="0">
                <a:pos x="470" y="208"/>
              </a:cxn>
              <a:cxn ang="0">
                <a:pos x="470" y="0"/>
              </a:cxn>
            </a:cxnLst>
            <a:rect l="0" t="0" r="r" b="b"/>
            <a:pathLst>
              <a:path w="470" h="421">
                <a:moveTo>
                  <a:pt x="470" y="0"/>
                </a:moveTo>
                <a:cubicBezTo>
                  <a:pt x="242" y="7"/>
                  <a:pt x="53" y="167"/>
                  <a:pt x="0" y="380"/>
                </a:cubicBezTo>
                <a:cubicBezTo>
                  <a:pt x="205" y="421"/>
                  <a:pt x="205" y="421"/>
                  <a:pt x="205" y="421"/>
                </a:cubicBezTo>
                <a:cubicBezTo>
                  <a:pt x="238" y="303"/>
                  <a:pt x="343" y="215"/>
                  <a:pt x="470" y="208"/>
                </a:cubicBezTo>
                <a:lnTo>
                  <a:pt x="470" y="0"/>
                </a:lnTo>
                <a:close/>
              </a:path>
            </a:pathLst>
          </a:custGeom>
          <a:gradFill flip="none" rotWithShape="1">
            <a:gsLst>
              <a:gs pos="0">
                <a:schemeClr val="tx2"/>
              </a:gs>
              <a:gs pos="100000">
                <a:srgbClr val="3362E8"/>
              </a:gs>
            </a:gsLst>
            <a:lin ang="9900000" scaled="0"/>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lnSpc>
                <a:spcPct val="85000"/>
              </a:lnSpc>
              <a:spcBef>
                <a:spcPts val="150"/>
              </a:spcBef>
              <a:spcAft>
                <a:spcPts val="350"/>
              </a:spcAft>
            </a:pPr>
            <a:endParaRPr lang="en-US" sz="1200" dirty="0" smtClean="0">
              <a:solidFill>
                <a:prstClr val="white"/>
              </a:solidFill>
              <a:latin typeface="Arial"/>
              <a:cs typeface="Arial"/>
            </a:endParaRPr>
          </a:p>
        </p:txBody>
      </p:sp>
      <p:sp>
        <p:nvSpPr>
          <p:cNvPr id="27" name="Oval 18"/>
          <p:cNvSpPr>
            <a:spLocks noChangeArrowheads="1"/>
          </p:cNvSpPr>
          <p:nvPr/>
        </p:nvSpPr>
        <p:spPr bwMode="auto">
          <a:xfrm>
            <a:off x="3808324" y="1045613"/>
            <a:ext cx="1955225" cy="1953199"/>
          </a:xfrm>
          <a:prstGeom prst="ellipse">
            <a:avLst/>
          </a:prstGeom>
          <a:gradFill flip="none" rotWithShape="1">
            <a:gsLst>
              <a:gs pos="2000">
                <a:schemeClr val="tx1">
                  <a:lumMod val="75000"/>
                  <a:lumOff val="25000"/>
                  <a:alpha val="75000"/>
                </a:schemeClr>
              </a:gs>
              <a:gs pos="100000">
                <a:schemeClr val="tx1">
                  <a:alpha val="85000"/>
                </a:schemeClr>
              </a:gs>
            </a:gsLst>
            <a:lin ang="5400000" scaled="1"/>
            <a:tileRect/>
          </a:gra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fontAlgn="auto" hangingPunct="0">
              <a:lnSpc>
                <a:spcPct val="85000"/>
              </a:lnSpc>
              <a:spcBef>
                <a:spcPts val="150"/>
              </a:spcBef>
              <a:spcAft>
                <a:spcPts val="350"/>
              </a:spcAft>
              <a:defRPr/>
            </a:pPr>
            <a:endParaRPr lang="en-US" sz="1200" dirty="0" smtClean="0">
              <a:solidFill>
                <a:prstClr val="white"/>
              </a:solidFill>
              <a:latin typeface="Arial"/>
              <a:cs typeface="Arial"/>
            </a:endParaRPr>
          </a:p>
        </p:txBody>
      </p:sp>
      <p:sp>
        <p:nvSpPr>
          <p:cNvPr id="28" name="Oval 27"/>
          <p:cNvSpPr/>
          <p:nvPr/>
        </p:nvSpPr>
        <p:spPr>
          <a:xfrm rot="10800000">
            <a:off x="3911346" y="1146597"/>
            <a:ext cx="1745227" cy="1745225"/>
          </a:xfrm>
          <a:prstGeom prst="ellipse">
            <a:avLst/>
          </a:prstGeom>
          <a:gradFill flip="none" rotWithShape="1">
            <a:gsLst>
              <a:gs pos="0">
                <a:schemeClr val="tx1">
                  <a:lumMod val="65000"/>
                  <a:lumOff val="35000"/>
                </a:schemeClr>
              </a:gs>
              <a:gs pos="100000">
                <a:schemeClr val="tx1">
                  <a:lumMod val="50000"/>
                  <a:lumOff val="50000"/>
                </a:schemeClr>
              </a:gs>
            </a:gsLst>
            <a:lin ang="5400000" scaled="0"/>
            <a:tileRect/>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lnSpc>
                <a:spcPct val="85000"/>
              </a:lnSpc>
              <a:spcBef>
                <a:spcPts val="150"/>
              </a:spcBef>
              <a:spcAft>
                <a:spcPts val="350"/>
              </a:spcAft>
            </a:pPr>
            <a:endParaRPr lang="en-US" sz="1200" dirty="0" smtClean="0">
              <a:solidFill>
                <a:prstClr val="white"/>
              </a:solidFill>
              <a:latin typeface="Arial"/>
              <a:cs typeface="Arial"/>
            </a:endParaRPr>
          </a:p>
        </p:txBody>
      </p:sp>
      <p:sp>
        <p:nvSpPr>
          <p:cNvPr id="29" name="Freeform 19"/>
          <p:cNvSpPr>
            <a:spLocks/>
          </p:cNvSpPr>
          <p:nvPr/>
        </p:nvSpPr>
        <p:spPr bwMode="auto">
          <a:xfrm>
            <a:off x="4460066" y="2149871"/>
            <a:ext cx="1843903" cy="1323724"/>
          </a:xfrm>
          <a:custGeom>
            <a:avLst/>
            <a:gdLst/>
            <a:ahLst/>
            <a:cxnLst>
              <a:cxn ang="0">
                <a:pos x="114" y="0"/>
              </a:cxn>
              <a:cxn ang="0">
                <a:pos x="0" y="99"/>
              </a:cxn>
              <a:cxn ang="0">
                <a:pos x="110" y="212"/>
              </a:cxn>
              <a:cxn ang="0">
                <a:pos x="367" y="408"/>
              </a:cxn>
              <a:cxn ang="0">
                <a:pos x="568" y="357"/>
              </a:cxn>
              <a:cxn ang="0">
                <a:pos x="114" y="0"/>
              </a:cxn>
            </a:cxnLst>
            <a:rect l="0" t="0" r="r" b="b"/>
            <a:pathLst>
              <a:path w="568" h="408">
                <a:moveTo>
                  <a:pt x="114" y="0"/>
                </a:moveTo>
                <a:cubicBezTo>
                  <a:pt x="0" y="99"/>
                  <a:pt x="0" y="99"/>
                  <a:pt x="0" y="99"/>
                </a:cubicBezTo>
                <a:cubicBezTo>
                  <a:pt x="110" y="212"/>
                  <a:pt x="110" y="212"/>
                  <a:pt x="110" y="212"/>
                </a:cubicBezTo>
                <a:cubicBezTo>
                  <a:pt x="243" y="217"/>
                  <a:pt x="337" y="283"/>
                  <a:pt x="367" y="408"/>
                </a:cubicBezTo>
                <a:cubicBezTo>
                  <a:pt x="568" y="357"/>
                  <a:pt x="568" y="357"/>
                  <a:pt x="568" y="357"/>
                </a:cubicBezTo>
                <a:cubicBezTo>
                  <a:pt x="516" y="142"/>
                  <a:pt x="344" y="5"/>
                  <a:pt x="114" y="0"/>
                </a:cubicBezTo>
                <a:close/>
              </a:path>
            </a:pathLst>
          </a:custGeom>
          <a:gradFill flip="none" rotWithShape="1">
            <a:gsLst>
              <a:gs pos="0">
                <a:schemeClr val="tx2"/>
              </a:gs>
              <a:gs pos="100000">
                <a:srgbClr val="3362E8"/>
              </a:gs>
            </a:gsLst>
            <a:lin ang="9900000" scaled="0"/>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lnSpc>
                <a:spcPct val="85000"/>
              </a:lnSpc>
              <a:spcBef>
                <a:spcPts val="150"/>
              </a:spcBef>
              <a:spcAft>
                <a:spcPts val="350"/>
              </a:spcAft>
            </a:pPr>
            <a:endParaRPr lang="en-US" sz="1200" dirty="0" smtClean="0">
              <a:solidFill>
                <a:prstClr val="white"/>
              </a:solidFill>
              <a:latin typeface="Arial"/>
              <a:cs typeface="Arial"/>
            </a:endParaRPr>
          </a:p>
        </p:txBody>
      </p:sp>
      <p:sp>
        <p:nvSpPr>
          <p:cNvPr id="30" name="TextBox 29"/>
          <p:cNvSpPr txBox="1"/>
          <p:nvPr/>
        </p:nvSpPr>
        <p:spPr bwMode="gray">
          <a:xfrm flipH="1">
            <a:off x="3864737" y="1522228"/>
            <a:ext cx="1773871" cy="538609"/>
          </a:xfrm>
          <a:prstGeom prst="rect">
            <a:avLst/>
          </a:prstGeom>
          <a:noFill/>
        </p:spPr>
        <p:txBody>
          <a:bodyPr wrap="square" rtlCol="0">
            <a:spAutoFit/>
          </a:bodyPr>
          <a:lstStyle/>
          <a:p>
            <a:pPr algn="ctr" defTabSz="457200" fontAlgn="auto">
              <a:spcBef>
                <a:spcPts val="0"/>
              </a:spcBef>
              <a:spcAft>
                <a:spcPts val="600"/>
              </a:spcAft>
            </a:pPr>
            <a:r>
              <a:rPr lang="en-US" sz="1200" b="1" dirty="0" smtClean="0">
                <a:solidFill>
                  <a:srgbClr val="FFFFFF"/>
                </a:solidFill>
                <a:latin typeface="Arial"/>
                <a:ea typeface="+mn-ea"/>
                <a:cs typeface="Arial"/>
              </a:rPr>
              <a:t>BLOOD GLUCOSE </a:t>
            </a:r>
          </a:p>
          <a:p>
            <a:pPr algn="ctr" defTabSz="457200" fontAlgn="auto">
              <a:spcBef>
                <a:spcPts val="0"/>
              </a:spcBef>
              <a:spcAft>
                <a:spcPts val="600"/>
              </a:spcAft>
            </a:pPr>
            <a:r>
              <a:rPr lang="en-US" sz="1200" b="1" dirty="0" smtClean="0">
                <a:solidFill>
                  <a:srgbClr val="FFFFFF"/>
                </a:solidFill>
                <a:latin typeface="Arial"/>
                <a:ea typeface="+mn-ea"/>
                <a:cs typeface="Arial"/>
              </a:rPr>
              <a:t>METER</a:t>
            </a:r>
          </a:p>
        </p:txBody>
      </p:sp>
      <p:sp>
        <p:nvSpPr>
          <p:cNvPr id="31" name="TextBox 30"/>
          <p:cNvSpPr txBox="1"/>
          <p:nvPr/>
        </p:nvSpPr>
        <p:spPr bwMode="gray">
          <a:xfrm flipH="1">
            <a:off x="6062627" y="1953878"/>
            <a:ext cx="2459325" cy="523220"/>
          </a:xfrm>
          <a:prstGeom prst="rect">
            <a:avLst/>
          </a:prstGeom>
          <a:noFill/>
        </p:spPr>
        <p:txBody>
          <a:bodyPr wrap="square" rtlCol="0">
            <a:spAutoFit/>
          </a:bodyPr>
          <a:lstStyle/>
          <a:p>
            <a:pPr algn="ctr" defTabSz="457200" fontAlgn="auto">
              <a:spcBef>
                <a:spcPts val="0"/>
              </a:spcBef>
              <a:spcAft>
                <a:spcPts val="600"/>
              </a:spcAft>
            </a:pPr>
            <a:r>
              <a:rPr lang="en-US" sz="1400" b="1" dirty="0" smtClean="0">
                <a:solidFill>
                  <a:srgbClr val="0055B8"/>
                </a:solidFill>
                <a:latin typeface="Arial"/>
                <a:ea typeface="+mn-ea"/>
                <a:cs typeface="Arial"/>
              </a:rPr>
              <a:t>BGM IN PATIENT’S POCKET</a:t>
            </a:r>
            <a:endParaRPr lang="en-US" sz="1400" b="1" dirty="0">
              <a:solidFill>
                <a:srgbClr val="0055B8"/>
              </a:solidFill>
              <a:latin typeface="Arial"/>
              <a:ea typeface="+mn-ea"/>
              <a:cs typeface="Arial"/>
            </a:endParaRPr>
          </a:p>
        </p:txBody>
      </p:sp>
      <p:sp>
        <p:nvSpPr>
          <p:cNvPr id="32" name="TextBox 31"/>
          <p:cNvSpPr txBox="1"/>
          <p:nvPr/>
        </p:nvSpPr>
        <p:spPr bwMode="gray">
          <a:xfrm flipH="1">
            <a:off x="491613" y="4081036"/>
            <a:ext cx="2402478" cy="523220"/>
          </a:xfrm>
          <a:prstGeom prst="rect">
            <a:avLst/>
          </a:prstGeom>
          <a:noFill/>
        </p:spPr>
        <p:txBody>
          <a:bodyPr wrap="square" rtlCol="0">
            <a:spAutoFit/>
          </a:bodyPr>
          <a:lstStyle/>
          <a:p>
            <a:pPr algn="ctr" defTabSz="457200" fontAlgn="auto">
              <a:spcBef>
                <a:spcPts val="0"/>
              </a:spcBef>
              <a:spcAft>
                <a:spcPts val="600"/>
              </a:spcAft>
            </a:pPr>
            <a:r>
              <a:rPr lang="en-US" sz="1400" b="1" dirty="0" smtClean="0">
                <a:solidFill>
                  <a:srgbClr val="0055B8"/>
                </a:solidFill>
                <a:latin typeface="Arial"/>
                <a:ea typeface="+mn-ea"/>
                <a:cs typeface="Arial"/>
              </a:rPr>
              <a:t>MANAGE INSULIN /CARBS / EXERCISE</a:t>
            </a:r>
            <a:endParaRPr lang="en-US" sz="1400" b="1" dirty="0">
              <a:solidFill>
                <a:srgbClr val="0055B8"/>
              </a:solidFill>
              <a:latin typeface="Arial"/>
              <a:ea typeface="+mn-ea"/>
              <a:cs typeface="Arial"/>
            </a:endParaRPr>
          </a:p>
        </p:txBody>
      </p:sp>
      <p:sp>
        <p:nvSpPr>
          <p:cNvPr id="33" name="TextBox 32"/>
          <p:cNvSpPr txBox="1"/>
          <p:nvPr/>
        </p:nvSpPr>
        <p:spPr bwMode="gray">
          <a:xfrm flipH="1">
            <a:off x="3136538" y="5522975"/>
            <a:ext cx="3043108" cy="307777"/>
          </a:xfrm>
          <a:prstGeom prst="rect">
            <a:avLst/>
          </a:prstGeom>
          <a:noFill/>
        </p:spPr>
        <p:txBody>
          <a:bodyPr wrap="square" rtlCol="0">
            <a:spAutoFit/>
          </a:bodyPr>
          <a:lstStyle/>
          <a:p>
            <a:pPr algn="ctr" defTabSz="457200" fontAlgn="auto">
              <a:spcBef>
                <a:spcPts val="0"/>
              </a:spcBef>
              <a:spcAft>
                <a:spcPts val="600"/>
              </a:spcAft>
            </a:pPr>
            <a:r>
              <a:rPr lang="en-US" sz="1400" b="1" dirty="0" smtClean="0">
                <a:solidFill>
                  <a:srgbClr val="0055B8"/>
                </a:solidFill>
                <a:latin typeface="Arial"/>
                <a:ea typeface="+mn-ea"/>
                <a:cs typeface="Arial"/>
              </a:rPr>
              <a:t>REACT</a:t>
            </a:r>
            <a:endParaRPr lang="en-US" sz="1400" b="1" dirty="0">
              <a:solidFill>
                <a:srgbClr val="0055B8"/>
              </a:solidFill>
              <a:latin typeface="Arial"/>
              <a:ea typeface="+mn-ea"/>
              <a:cs typeface="Arial"/>
            </a:endParaRPr>
          </a:p>
        </p:txBody>
      </p:sp>
      <p:sp>
        <p:nvSpPr>
          <p:cNvPr id="34" name="TextBox 33"/>
          <p:cNvSpPr txBox="1"/>
          <p:nvPr/>
        </p:nvSpPr>
        <p:spPr bwMode="gray">
          <a:xfrm flipH="1">
            <a:off x="6764685" y="4152218"/>
            <a:ext cx="2067959" cy="523220"/>
          </a:xfrm>
          <a:prstGeom prst="rect">
            <a:avLst/>
          </a:prstGeom>
          <a:noFill/>
        </p:spPr>
        <p:txBody>
          <a:bodyPr wrap="square" rtlCol="0">
            <a:spAutoFit/>
          </a:bodyPr>
          <a:lstStyle/>
          <a:p>
            <a:pPr algn="ctr" defTabSz="457200" fontAlgn="auto">
              <a:spcBef>
                <a:spcPts val="0"/>
              </a:spcBef>
              <a:spcAft>
                <a:spcPts val="600"/>
              </a:spcAft>
            </a:pPr>
            <a:r>
              <a:rPr lang="en-US" sz="1400" b="1" dirty="0" smtClean="0">
                <a:solidFill>
                  <a:srgbClr val="0055B8"/>
                </a:solidFill>
                <a:latin typeface="Arial"/>
                <a:ea typeface="+mn-ea"/>
                <a:cs typeface="Arial"/>
              </a:rPr>
              <a:t>TEST / ACQUIRE DATA</a:t>
            </a:r>
            <a:endParaRPr lang="en-US" sz="1400" b="1" dirty="0">
              <a:solidFill>
                <a:srgbClr val="0055B8"/>
              </a:solidFill>
              <a:latin typeface="Arial"/>
              <a:ea typeface="+mn-ea"/>
              <a:cs typeface="Arial"/>
            </a:endParaRPr>
          </a:p>
        </p:txBody>
      </p:sp>
      <p:sp>
        <p:nvSpPr>
          <p:cNvPr id="37" name="TextBox 36"/>
          <p:cNvSpPr txBox="1"/>
          <p:nvPr/>
        </p:nvSpPr>
        <p:spPr bwMode="gray">
          <a:xfrm flipH="1">
            <a:off x="1197392" y="2119375"/>
            <a:ext cx="2222342" cy="307777"/>
          </a:xfrm>
          <a:prstGeom prst="rect">
            <a:avLst/>
          </a:prstGeom>
          <a:noFill/>
        </p:spPr>
        <p:txBody>
          <a:bodyPr wrap="square" rtlCol="0">
            <a:spAutoFit/>
          </a:bodyPr>
          <a:lstStyle/>
          <a:p>
            <a:pPr algn="ctr" defTabSz="457200" fontAlgn="auto">
              <a:spcBef>
                <a:spcPts val="0"/>
              </a:spcBef>
              <a:spcAft>
                <a:spcPts val="600"/>
              </a:spcAft>
            </a:pPr>
            <a:r>
              <a:rPr lang="en-US" sz="1400" b="1" dirty="0" smtClean="0">
                <a:solidFill>
                  <a:srgbClr val="0055B8"/>
                </a:solidFill>
                <a:latin typeface="Arial"/>
                <a:ea typeface="+mn-ea"/>
                <a:cs typeface="Arial"/>
              </a:rPr>
              <a:t>SELF CARE</a:t>
            </a:r>
          </a:p>
        </p:txBody>
      </p:sp>
      <p:cxnSp>
        <p:nvCxnSpPr>
          <p:cNvPr id="38" name="Straight Connector 37"/>
          <p:cNvCxnSpPr/>
          <p:nvPr/>
        </p:nvCxnSpPr>
        <p:spPr bwMode="gray">
          <a:xfrm rot="10800000">
            <a:off x="2852616" y="2322486"/>
            <a:ext cx="819150" cy="33655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gray">
          <a:xfrm>
            <a:off x="6203114" y="4082070"/>
            <a:ext cx="754266" cy="214522"/>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bwMode="gray">
          <a:xfrm>
            <a:off x="3594153" y="2592362"/>
            <a:ext cx="107493" cy="107493"/>
          </a:xfrm>
          <a:prstGeom prst="ellipse">
            <a:avLst/>
          </a:prstGeom>
          <a:solidFill>
            <a:srgbClr val="FF7F00"/>
          </a:solid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85000"/>
              </a:lnSpc>
              <a:spcBef>
                <a:spcPts val="150"/>
              </a:spcBef>
              <a:spcAft>
                <a:spcPts val="350"/>
              </a:spcAft>
              <a:defRPr/>
            </a:pPr>
            <a:endParaRPr lang="en-US" sz="1200" dirty="0" smtClean="0">
              <a:solidFill>
                <a:prstClr val="white"/>
              </a:solidFill>
              <a:latin typeface="Arial"/>
              <a:cs typeface="Arial"/>
            </a:endParaRPr>
          </a:p>
        </p:txBody>
      </p:sp>
      <p:sp>
        <p:nvSpPr>
          <p:cNvPr id="42" name="Oval 41"/>
          <p:cNvSpPr/>
          <p:nvPr/>
        </p:nvSpPr>
        <p:spPr bwMode="gray">
          <a:xfrm>
            <a:off x="6090567" y="4014762"/>
            <a:ext cx="107493" cy="107493"/>
          </a:xfrm>
          <a:prstGeom prst="ellipse">
            <a:avLst/>
          </a:prstGeom>
          <a:solidFill>
            <a:srgbClr val="FF7F00"/>
          </a:solid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85000"/>
              </a:lnSpc>
              <a:spcBef>
                <a:spcPts val="150"/>
              </a:spcBef>
              <a:spcAft>
                <a:spcPts val="350"/>
              </a:spcAft>
              <a:defRPr/>
            </a:pPr>
            <a:endParaRPr lang="en-US" sz="1200" dirty="0" smtClean="0">
              <a:solidFill>
                <a:prstClr val="white"/>
              </a:solidFill>
              <a:latin typeface="Arial"/>
              <a:cs typeface="Arial"/>
            </a:endParaRPr>
          </a:p>
        </p:txBody>
      </p:sp>
      <p:cxnSp>
        <p:nvCxnSpPr>
          <p:cNvPr id="43" name="Straight Connector 42"/>
          <p:cNvCxnSpPr/>
          <p:nvPr/>
        </p:nvCxnSpPr>
        <p:spPr bwMode="gray">
          <a:xfrm flipV="1">
            <a:off x="5902330" y="2264592"/>
            <a:ext cx="550636" cy="38537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bwMode="gray">
          <a:xfrm>
            <a:off x="5803867" y="2590547"/>
            <a:ext cx="107493" cy="107493"/>
          </a:xfrm>
          <a:prstGeom prst="ellipse">
            <a:avLst/>
          </a:prstGeom>
          <a:solidFill>
            <a:srgbClr val="FF7F00"/>
          </a:solid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85000"/>
              </a:lnSpc>
              <a:spcBef>
                <a:spcPts val="150"/>
              </a:spcBef>
              <a:spcAft>
                <a:spcPts val="350"/>
              </a:spcAft>
              <a:defRPr/>
            </a:pPr>
            <a:endParaRPr lang="en-US" sz="1200" dirty="0" smtClean="0">
              <a:solidFill>
                <a:prstClr val="white"/>
              </a:solidFill>
              <a:latin typeface="Arial"/>
              <a:cs typeface="Arial"/>
            </a:endParaRPr>
          </a:p>
        </p:txBody>
      </p:sp>
      <p:cxnSp>
        <p:nvCxnSpPr>
          <p:cNvPr id="45" name="Straight Connector 44"/>
          <p:cNvCxnSpPr/>
          <p:nvPr/>
        </p:nvCxnSpPr>
        <p:spPr bwMode="gray">
          <a:xfrm flipH="1">
            <a:off x="2670180" y="4063928"/>
            <a:ext cx="664031" cy="24173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6" name="Oval 45"/>
          <p:cNvSpPr/>
          <p:nvPr/>
        </p:nvSpPr>
        <p:spPr bwMode="gray">
          <a:xfrm>
            <a:off x="3272939" y="4014765"/>
            <a:ext cx="107493" cy="107493"/>
          </a:xfrm>
          <a:prstGeom prst="ellipse">
            <a:avLst/>
          </a:prstGeom>
          <a:solidFill>
            <a:srgbClr val="FF7F00"/>
          </a:solid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85000"/>
              </a:lnSpc>
              <a:spcBef>
                <a:spcPts val="150"/>
              </a:spcBef>
              <a:spcAft>
                <a:spcPts val="350"/>
              </a:spcAft>
              <a:defRPr/>
            </a:pPr>
            <a:endParaRPr lang="en-US" sz="1200" dirty="0" smtClean="0">
              <a:solidFill>
                <a:prstClr val="white"/>
              </a:solidFill>
              <a:latin typeface="Arial"/>
              <a:cs typeface="Arial"/>
            </a:endParaRPr>
          </a:p>
        </p:txBody>
      </p:sp>
      <p:cxnSp>
        <p:nvCxnSpPr>
          <p:cNvPr id="47" name="Straight Connector 46"/>
          <p:cNvCxnSpPr/>
          <p:nvPr/>
        </p:nvCxnSpPr>
        <p:spPr bwMode="gray">
          <a:xfrm flipV="1">
            <a:off x="4671162" y="5123482"/>
            <a:ext cx="0" cy="36120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Oval 47"/>
          <p:cNvSpPr/>
          <p:nvPr/>
        </p:nvSpPr>
        <p:spPr bwMode="gray">
          <a:xfrm>
            <a:off x="4615510" y="5057716"/>
            <a:ext cx="107493" cy="107493"/>
          </a:xfrm>
          <a:prstGeom prst="ellipse">
            <a:avLst/>
          </a:prstGeom>
          <a:solidFill>
            <a:srgbClr val="FF7F00"/>
          </a:solid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85000"/>
              </a:lnSpc>
              <a:spcBef>
                <a:spcPts val="150"/>
              </a:spcBef>
              <a:spcAft>
                <a:spcPts val="350"/>
              </a:spcAft>
              <a:defRPr/>
            </a:pPr>
            <a:endParaRPr lang="en-US" sz="1200" dirty="0" smtClean="0">
              <a:solidFill>
                <a:prstClr val="white"/>
              </a:solidFill>
              <a:latin typeface="Arial"/>
              <a:cs typeface="Arial"/>
            </a:endParaRPr>
          </a:p>
        </p:txBody>
      </p:sp>
      <p:sp>
        <p:nvSpPr>
          <p:cNvPr id="35" name="Slide Number Placeholder 3"/>
          <p:cNvSpPr>
            <a:spLocks noGrp="1"/>
          </p:cNvSpPr>
          <p:nvPr>
            <p:ph type="sldNum" sz="quarter" idx="4"/>
          </p:nvPr>
        </p:nvSpPr>
        <p:spPr>
          <a:xfrm>
            <a:off x="8606325" y="6502300"/>
            <a:ext cx="382313" cy="365125"/>
          </a:xfrm>
        </p:spPr>
        <p:txBody>
          <a:bodyPr/>
          <a:lstStyle/>
          <a:p>
            <a:fld id="{9787B1CE-6C2F-2B45-8E40-B2824A85A43A}" type="slidenum">
              <a:rPr lang="en-US" smtClean="0">
                <a:solidFill>
                  <a:prstClr val="black"/>
                </a:solidFill>
              </a:rPr>
              <a:pPr/>
              <a:t>21</a:t>
            </a:fld>
            <a:endParaRPr lang="en-US" dirty="0">
              <a:solidFill>
                <a:prstClr val="black"/>
              </a:solidFill>
            </a:endParaRPr>
          </a:p>
        </p:txBody>
      </p:sp>
      <p:grpSp>
        <p:nvGrpSpPr>
          <p:cNvPr id="14" name="Group 13"/>
          <p:cNvGrpSpPr/>
          <p:nvPr/>
        </p:nvGrpSpPr>
        <p:grpSpPr>
          <a:xfrm>
            <a:off x="3501102" y="5897543"/>
            <a:ext cx="2181723" cy="345045"/>
            <a:chOff x="3501102" y="5897543"/>
            <a:chExt cx="2181723" cy="345045"/>
          </a:xfrm>
        </p:grpSpPr>
        <p:pic>
          <p:nvPicPr>
            <p:cNvPr id="50" name="Picture 49"/>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rcRect t="54870"/>
            <a:stretch/>
          </p:blipFill>
          <p:spPr>
            <a:xfrm rot="663431">
              <a:off x="3501102" y="5920651"/>
              <a:ext cx="2019697" cy="258409"/>
            </a:xfrm>
            <a:prstGeom prst="rect">
              <a:avLst/>
            </a:prstGeom>
          </p:spPr>
        </p:pic>
        <p:grpSp>
          <p:nvGrpSpPr>
            <p:cNvPr id="4" name="Group 3"/>
            <p:cNvGrpSpPr/>
            <p:nvPr/>
          </p:nvGrpSpPr>
          <p:grpSpPr>
            <a:xfrm rot="14980757">
              <a:off x="5435335" y="5995098"/>
              <a:ext cx="345045" cy="149935"/>
              <a:chOff x="8188367" y="3201097"/>
              <a:chExt cx="345045" cy="149935"/>
            </a:xfrm>
            <a:solidFill>
              <a:srgbClr val="808080"/>
            </a:solidFill>
          </p:grpSpPr>
          <p:sp>
            <p:nvSpPr>
              <p:cNvPr id="53" name="Freeform 12"/>
              <p:cNvSpPr>
                <a:spLocks/>
              </p:cNvSpPr>
              <p:nvPr/>
            </p:nvSpPr>
            <p:spPr bwMode="auto">
              <a:xfrm>
                <a:off x="8188367" y="3267414"/>
                <a:ext cx="345045" cy="83618"/>
              </a:xfrm>
              <a:custGeom>
                <a:avLst/>
                <a:gdLst>
                  <a:gd name="T0" fmla="*/ 76 w 152"/>
                  <a:gd name="T1" fmla="*/ 28 h 37"/>
                  <a:gd name="T2" fmla="*/ 6 w 152"/>
                  <a:gd name="T3" fmla="*/ 0 h 37"/>
                  <a:gd name="T4" fmla="*/ 0 w 152"/>
                  <a:gd name="T5" fmla="*/ 6 h 37"/>
                  <a:gd name="T6" fmla="*/ 76 w 152"/>
                  <a:gd name="T7" fmla="*/ 37 h 37"/>
                  <a:gd name="T8" fmla="*/ 152 w 152"/>
                  <a:gd name="T9" fmla="*/ 6 h 37"/>
                  <a:gd name="T10" fmla="*/ 145 w 152"/>
                  <a:gd name="T11" fmla="*/ 0 h 37"/>
                  <a:gd name="T12" fmla="*/ 76 w 152"/>
                  <a:gd name="T13" fmla="*/ 28 h 37"/>
                </a:gdLst>
                <a:ahLst/>
                <a:cxnLst>
                  <a:cxn ang="0">
                    <a:pos x="T0" y="T1"/>
                  </a:cxn>
                  <a:cxn ang="0">
                    <a:pos x="T2" y="T3"/>
                  </a:cxn>
                  <a:cxn ang="0">
                    <a:pos x="T4" y="T5"/>
                  </a:cxn>
                  <a:cxn ang="0">
                    <a:pos x="T6" y="T7"/>
                  </a:cxn>
                  <a:cxn ang="0">
                    <a:pos x="T8" y="T9"/>
                  </a:cxn>
                  <a:cxn ang="0">
                    <a:pos x="T10" y="T11"/>
                  </a:cxn>
                  <a:cxn ang="0">
                    <a:pos x="T12" y="T13"/>
                  </a:cxn>
                </a:cxnLst>
                <a:rect l="0" t="0" r="r" b="b"/>
                <a:pathLst>
                  <a:path w="152" h="37">
                    <a:moveTo>
                      <a:pt x="76" y="28"/>
                    </a:moveTo>
                    <a:cubicBezTo>
                      <a:pt x="49" y="29"/>
                      <a:pt x="25" y="19"/>
                      <a:pt x="6" y="0"/>
                    </a:cubicBezTo>
                    <a:cubicBezTo>
                      <a:pt x="0" y="6"/>
                      <a:pt x="0" y="6"/>
                      <a:pt x="0" y="6"/>
                    </a:cubicBezTo>
                    <a:cubicBezTo>
                      <a:pt x="20" y="26"/>
                      <a:pt x="47" y="37"/>
                      <a:pt x="76" y="37"/>
                    </a:cubicBezTo>
                    <a:cubicBezTo>
                      <a:pt x="104" y="37"/>
                      <a:pt x="132" y="26"/>
                      <a:pt x="152" y="6"/>
                    </a:cubicBezTo>
                    <a:cubicBezTo>
                      <a:pt x="145" y="0"/>
                      <a:pt x="145" y="0"/>
                      <a:pt x="145" y="0"/>
                    </a:cubicBezTo>
                    <a:cubicBezTo>
                      <a:pt x="127" y="18"/>
                      <a:pt x="102" y="28"/>
                      <a:pt x="7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54" name="Freeform 13"/>
              <p:cNvSpPr>
                <a:spLocks/>
              </p:cNvSpPr>
              <p:nvPr/>
            </p:nvSpPr>
            <p:spPr bwMode="auto">
              <a:xfrm>
                <a:off x="8222968" y="3232814"/>
                <a:ext cx="276804" cy="73046"/>
              </a:xfrm>
              <a:custGeom>
                <a:avLst/>
                <a:gdLst>
                  <a:gd name="T0" fmla="*/ 0 w 122"/>
                  <a:gd name="T1" fmla="*/ 7 h 32"/>
                  <a:gd name="T2" fmla="*/ 61 w 122"/>
                  <a:gd name="T3" fmla="*/ 31 h 32"/>
                  <a:gd name="T4" fmla="*/ 122 w 122"/>
                  <a:gd name="T5" fmla="*/ 6 h 32"/>
                  <a:gd name="T6" fmla="*/ 116 w 122"/>
                  <a:gd name="T7" fmla="*/ 0 h 32"/>
                  <a:gd name="T8" fmla="*/ 61 w 122"/>
                  <a:gd name="T9" fmla="*/ 23 h 32"/>
                  <a:gd name="T10" fmla="*/ 6 w 122"/>
                  <a:gd name="T11" fmla="*/ 1 h 32"/>
                  <a:gd name="T12" fmla="*/ 0 w 122"/>
                  <a:gd name="T13" fmla="*/ 7 h 32"/>
                </a:gdLst>
                <a:ahLst/>
                <a:cxnLst>
                  <a:cxn ang="0">
                    <a:pos x="T0" y="T1"/>
                  </a:cxn>
                  <a:cxn ang="0">
                    <a:pos x="T2" y="T3"/>
                  </a:cxn>
                  <a:cxn ang="0">
                    <a:pos x="T4" y="T5"/>
                  </a:cxn>
                  <a:cxn ang="0">
                    <a:pos x="T6" y="T7"/>
                  </a:cxn>
                  <a:cxn ang="0">
                    <a:pos x="T8" y="T9"/>
                  </a:cxn>
                  <a:cxn ang="0">
                    <a:pos x="T10" y="T11"/>
                  </a:cxn>
                  <a:cxn ang="0">
                    <a:pos x="T12" y="T13"/>
                  </a:cxn>
                </a:cxnLst>
                <a:rect l="0" t="0" r="r" b="b"/>
                <a:pathLst>
                  <a:path w="122" h="32">
                    <a:moveTo>
                      <a:pt x="0" y="7"/>
                    </a:moveTo>
                    <a:cubicBezTo>
                      <a:pt x="16" y="23"/>
                      <a:pt x="37" y="32"/>
                      <a:pt x="61" y="31"/>
                    </a:cubicBezTo>
                    <a:cubicBezTo>
                      <a:pt x="84" y="31"/>
                      <a:pt x="106" y="22"/>
                      <a:pt x="122" y="6"/>
                    </a:cubicBezTo>
                    <a:cubicBezTo>
                      <a:pt x="116" y="0"/>
                      <a:pt x="116" y="0"/>
                      <a:pt x="116" y="0"/>
                    </a:cubicBezTo>
                    <a:cubicBezTo>
                      <a:pt x="101" y="15"/>
                      <a:pt x="81" y="23"/>
                      <a:pt x="61" y="23"/>
                    </a:cubicBezTo>
                    <a:cubicBezTo>
                      <a:pt x="40" y="23"/>
                      <a:pt x="20" y="15"/>
                      <a:pt x="6" y="1"/>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55" name="Freeform 14"/>
              <p:cNvSpPr>
                <a:spLocks/>
              </p:cNvSpPr>
              <p:nvPr/>
            </p:nvSpPr>
            <p:spPr bwMode="auto">
              <a:xfrm>
                <a:off x="8254685" y="3201097"/>
                <a:ext cx="210487" cy="56706"/>
              </a:xfrm>
              <a:custGeom>
                <a:avLst/>
                <a:gdLst>
                  <a:gd name="T0" fmla="*/ 93 w 93"/>
                  <a:gd name="T1" fmla="*/ 6 h 25"/>
                  <a:gd name="T2" fmla="*/ 87 w 93"/>
                  <a:gd name="T3" fmla="*/ 0 h 25"/>
                  <a:gd name="T4" fmla="*/ 47 w 93"/>
                  <a:gd name="T5" fmla="*/ 16 h 25"/>
                  <a:gd name="T6" fmla="*/ 6 w 93"/>
                  <a:gd name="T7" fmla="*/ 0 h 25"/>
                  <a:gd name="T8" fmla="*/ 0 w 93"/>
                  <a:gd name="T9" fmla="*/ 6 h 25"/>
                  <a:gd name="T10" fmla="*/ 47 w 93"/>
                  <a:gd name="T11" fmla="*/ 25 h 25"/>
                  <a:gd name="T12" fmla="*/ 93 w 93"/>
                  <a:gd name="T13" fmla="*/ 6 h 25"/>
                </a:gdLst>
                <a:ahLst/>
                <a:cxnLst>
                  <a:cxn ang="0">
                    <a:pos x="T0" y="T1"/>
                  </a:cxn>
                  <a:cxn ang="0">
                    <a:pos x="T2" y="T3"/>
                  </a:cxn>
                  <a:cxn ang="0">
                    <a:pos x="T4" y="T5"/>
                  </a:cxn>
                  <a:cxn ang="0">
                    <a:pos x="T6" y="T7"/>
                  </a:cxn>
                  <a:cxn ang="0">
                    <a:pos x="T8" y="T9"/>
                  </a:cxn>
                  <a:cxn ang="0">
                    <a:pos x="T10" y="T11"/>
                  </a:cxn>
                  <a:cxn ang="0">
                    <a:pos x="T12" y="T13"/>
                  </a:cxn>
                </a:cxnLst>
                <a:rect l="0" t="0" r="r" b="b"/>
                <a:pathLst>
                  <a:path w="93" h="25">
                    <a:moveTo>
                      <a:pt x="93" y="6"/>
                    </a:moveTo>
                    <a:cubicBezTo>
                      <a:pt x="87" y="0"/>
                      <a:pt x="87" y="0"/>
                      <a:pt x="87" y="0"/>
                    </a:cubicBezTo>
                    <a:cubicBezTo>
                      <a:pt x="76" y="10"/>
                      <a:pt x="62" y="16"/>
                      <a:pt x="47" y="16"/>
                    </a:cubicBezTo>
                    <a:cubicBezTo>
                      <a:pt x="32" y="16"/>
                      <a:pt x="17" y="10"/>
                      <a:pt x="6" y="0"/>
                    </a:cubicBezTo>
                    <a:cubicBezTo>
                      <a:pt x="0" y="6"/>
                      <a:pt x="0" y="6"/>
                      <a:pt x="0" y="6"/>
                    </a:cubicBezTo>
                    <a:cubicBezTo>
                      <a:pt x="12" y="18"/>
                      <a:pt x="30" y="25"/>
                      <a:pt x="47" y="25"/>
                    </a:cubicBezTo>
                    <a:cubicBezTo>
                      <a:pt x="64" y="25"/>
                      <a:pt x="81" y="18"/>
                      <a:pt x="9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grpSp>
      </p:grpSp>
      <p:grpSp>
        <p:nvGrpSpPr>
          <p:cNvPr id="13" name="Group 12"/>
          <p:cNvGrpSpPr/>
          <p:nvPr/>
        </p:nvGrpSpPr>
        <p:grpSpPr>
          <a:xfrm>
            <a:off x="746750" y="4684898"/>
            <a:ext cx="1990519" cy="1004017"/>
            <a:chOff x="746750" y="4684898"/>
            <a:chExt cx="1990519" cy="1004017"/>
          </a:xfrm>
        </p:grpSpPr>
        <p:pic>
          <p:nvPicPr>
            <p:cNvPr id="49" name="Picture 48" descr="Dexcom.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6750" y="4778617"/>
              <a:ext cx="1990519" cy="910298"/>
            </a:xfrm>
            <a:prstGeom prst="rect">
              <a:avLst/>
            </a:prstGeom>
          </p:spPr>
        </p:pic>
        <p:grpSp>
          <p:nvGrpSpPr>
            <p:cNvPr id="56" name="Group 55"/>
            <p:cNvGrpSpPr/>
            <p:nvPr/>
          </p:nvGrpSpPr>
          <p:grpSpPr>
            <a:xfrm rot="14980757">
              <a:off x="2093751" y="4782453"/>
              <a:ext cx="345045" cy="149935"/>
              <a:chOff x="8188367" y="3201097"/>
              <a:chExt cx="345045" cy="149935"/>
            </a:xfrm>
            <a:solidFill>
              <a:srgbClr val="808080"/>
            </a:solidFill>
          </p:grpSpPr>
          <p:sp>
            <p:nvSpPr>
              <p:cNvPr id="57" name="Freeform 12"/>
              <p:cNvSpPr>
                <a:spLocks/>
              </p:cNvSpPr>
              <p:nvPr/>
            </p:nvSpPr>
            <p:spPr bwMode="auto">
              <a:xfrm>
                <a:off x="8188367" y="3267414"/>
                <a:ext cx="345045" cy="83618"/>
              </a:xfrm>
              <a:custGeom>
                <a:avLst/>
                <a:gdLst>
                  <a:gd name="T0" fmla="*/ 76 w 152"/>
                  <a:gd name="T1" fmla="*/ 28 h 37"/>
                  <a:gd name="T2" fmla="*/ 6 w 152"/>
                  <a:gd name="T3" fmla="*/ 0 h 37"/>
                  <a:gd name="T4" fmla="*/ 0 w 152"/>
                  <a:gd name="T5" fmla="*/ 6 h 37"/>
                  <a:gd name="T6" fmla="*/ 76 w 152"/>
                  <a:gd name="T7" fmla="*/ 37 h 37"/>
                  <a:gd name="T8" fmla="*/ 152 w 152"/>
                  <a:gd name="T9" fmla="*/ 6 h 37"/>
                  <a:gd name="T10" fmla="*/ 145 w 152"/>
                  <a:gd name="T11" fmla="*/ 0 h 37"/>
                  <a:gd name="T12" fmla="*/ 76 w 152"/>
                  <a:gd name="T13" fmla="*/ 28 h 37"/>
                </a:gdLst>
                <a:ahLst/>
                <a:cxnLst>
                  <a:cxn ang="0">
                    <a:pos x="T0" y="T1"/>
                  </a:cxn>
                  <a:cxn ang="0">
                    <a:pos x="T2" y="T3"/>
                  </a:cxn>
                  <a:cxn ang="0">
                    <a:pos x="T4" y="T5"/>
                  </a:cxn>
                  <a:cxn ang="0">
                    <a:pos x="T6" y="T7"/>
                  </a:cxn>
                  <a:cxn ang="0">
                    <a:pos x="T8" y="T9"/>
                  </a:cxn>
                  <a:cxn ang="0">
                    <a:pos x="T10" y="T11"/>
                  </a:cxn>
                  <a:cxn ang="0">
                    <a:pos x="T12" y="T13"/>
                  </a:cxn>
                </a:cxnLst>
                <a:rect l="0" t="0" r="r" b="b"/>
                <a:pathLst>
                  <a:path w="152" h="37">
                    <a:moveTo>
                      <a:pt x="76" y="28"/>
                    </a:moveTo>
                    <a:cubicBezTo>
                      <a:pt x="49" y="29"/>
                      <a:pt x="25" y="19"/>
                      <a:pt x="6" y="0"/>
                    </a:cubicBezTo>
                    <a:cubicBezTo>
                      <a:pt x="0" y="6"/>
                      <a:pt x="0" y="6"/>
                      <a:pt x="0" y="6"/>
                    </a:cubicBezTo>
                    <a:cubicBezTo>
                      <a:pt x="20" y="26"/>
                      <a:pt x="47" y="37"/>
                      <a:pt x="76" y="37"/>
                    </a:cubicBezTo>
                    <a:cubicBezTo>
                      <a:pt x="104" y="37"/>
                      <a:pt x="132" y="26"/>
                      <a:pt x="152" y="6"/>
                    </a:cubicBezTo>
                    <a:cubicBezTo>
                      <a:pt x="145" y="0"/>
                      <a:pt x="145" y="0"/>
                      <a:pt x="145" y="0"/>
                    </a:cubicBezTo>
                    <a:cubicBezTo>
                      <a:pt x="127" y="18"/>
                      <a:pt x="102" y="28"/>
                      <a:pt x="7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58" name="Freeform 13"/>
              <p:cNvSpPr>
                <a:spLocks/>
              </p:cNvSpPr>
              <p:nvPr/>
            </p:nvSpPr>
            <p:spPr bwMode="auto">
              <a:xfrm>
                <a:off x="8222968" y="3232814"/>
                <a:ext cx="276804" cy="73046"/>
              </a:xfrm>
              <a:custGeom>
                <a:avLst/>
                <a:gdLst>
                  <a:gd name="T0" fmla="*/ 0 w 122"/>
                  <a:gd name="T1" fmla="*/ 7 h 32"/>
                  <a:gd name="T2" fmla="*/ 61 w 122"/>
                  <a:gd name="T3" fmla="*/ 31 h 32"/>
                  <a:gd name="T4" fmla="*/ 122 w 122"/>
                  <a:gd name="T5" fmla="*/ 6 h 32"/>
                  <a:gd name="T6" fmla="*/ 116 w 122"/>
                  <a:gd name="T7" fmla="*/ 0 h 32"/>
                  <a:gd name="T8" fmla="*/ 61 w 122"/>
                  <a:gd name="T9" fmla="*/ 23 h 32"/>
                  <a:gd name="T10" fmla="*/ 6 w 122"/>
                  <a:gd name="T11" fmla="*/ 1 h 32"/>
                  <a:gd name="T12" fmla="*/ 0 w 122"/>
                  <a:gd name="T13" fmla="*/ 7 h 32"/>
                </a:gdLst>
                <a:ahLst/>
                <a:cxnLst>
                  <a:cxn ang="0">
                    <a:pos x="T0" y="T1"/>
                  </a:cxn>
                  <a:cxn ang="0">
                    <a:pos x="T2" y="T3"/>
                  </a:cxn>
                  <a:cxn ang="0">
                    <a:pos x="T4" y="T5"/>
                  </a:cxn>
                  <a:cxn ang="0">
                    <a:pos x="T6" y="T7"/>
                  </a:cxn>
                  <a:cxn ang="0">
                    <a:pos x="T8" y="T9"/>
                  </a:cxn>
                  <a:cxn ang="0">
                    <a:pos x="T10" y="T11"/>
                  </a:cxn>
                  <a:cxn ang="0">
                    <a:pos x="T12" y="T13"/>
                  </a:cxn>
                </a:cxnLst>
                <a:rect l="0" t="0" r="r" b="b"/>
                <a:pathLst>
                  <a:path w="122" h="32">
                    <a:moveTo>
                      <a:pt x="0" y="7"/>
                    </a:moveTo>
                    <a:cubicBezTo>
                      <a:pt x="16" y="23"/>
                      <a:pt x="37" y="32"/>
                      <a:pt x="61" y="31"/>
                    </a:cubicBezTo>
                    <a:cubicBezTo>
                      <a:pt x="84" y="31"/>
                      <a:pt x="106" y="22"/>
                      <a:pt x="122" y="6"/>
                    </a:cubicBezTo>
                    <a:cubicBezTo>
                      <a:pt x="116" y="0"/>
                      <a:pt x="116" y="0"/>
                      <a:pt x="116" y="0"/>
                    </a:cubicBezTo>
                    <a:cubicBezTo>
                      <a:pt x="101" y="15"/>
                      <a:pt x="81" y="23"/>
                      <a:pt x="61" y="23"/>
                    </a:cubicBezTo>
                    <a:cubicBezTo>
                      <a:pt x="40" y="23"/>
                      <a:pt x="20" y="15"/>
                      <a:pt x="6" y="1"/>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59" name="Freeform 14"/>
              <p:cNvSpPr>
                <a:spLocks/>
              </p:cNvSpPr>
              <p:nvPr/>
            </p:nvSpPr>
            <p:spPr bwMode="auto">
              <a:xfrm>
                <a:off x="8254685" y="3201097"/>
                <a:ext cx="210487" cy="56706"/>
              </a:xfrm>
              <a:custGeom>
                <a:avLst/>
                <a:gdLst>
                  <a:gd name="T0" fmla="*/ 93 w 93"/>
                  <a:gd name="T1" fmla="*/ 6 h 25"/>
                  <a:gd name="T2" fmla="*/ 87 w 93"/>
                  <a:gd name="T3" fmla="*/ 0 h 25"/>
                  <a:gd name="T4" fmla="*/ 47 w 93"/>
                  <a:gd name="T5" fmla="*/ 16 h 25"/>
                  <a:gd name="T6" fmla="*/ 6 w 93"/>
                  <a:gd name="T7" fmla="*/ 0 h 25"/>
                  <a:gd name="T8" fmla="*/ 0 w 93"/>
                  <a:gd name="T9" fmla="*/ 6 h 25"/>
                  <a:gd name="T10" fmla="*/ 47 w 93"/>
                  <a:gd name="T11" fmla="*/ 25 h 25"/>
                  <a:gd name="T12" fmla="*/ 93 w 93"/>
                  <a:gd name="T13" fmla="*/ 6 h 25"/>
                </a:gdLst>
                <a:ahLst/>
                <a:cxnLst>
                  <a:cxn ang="0">
                    <a:pos x="T0" y="T1"/>
                  </a:cxn>
                  <a:cxn ang="0">
                    <a:pos x="T2" y="T3"/>
                  </a:cxn>
                  <a:cxn ang="0">
                    <a:pos x="T4" y="T5"/>
                  </a:cxn>
                  <a:cxn ang="0">
                    <a:pos x="T6" y="T7"/>
                  </a:cxn>
                  <a:cxn ang="0">
                    <a:pos x="T8" y="T9"/>
                  </a:cxn>
                  <a:cxn ang="0">
                    <a:pos x="T10" y="T11"/>
                  </a:cxn>
                  <a:cxn ang="0">
                    <a:pos x="T12" y="T13"/>
                  </a:cxn>
                </a:cxnLst>
                <a:rect l="0" t="0" r="r" b="b"/>
                <a:pathLst>
                  <a:path w="93" h="25">
                    <a:moveTo>
                      <a:pt x="93" y="6"/>
                    </a:moveTo>
                    <a:cubicBezTo>
                      <a:pt x="87" y="0"/>
                      <a:pt x="87" y="0"/>
                      <a:pt x="87" y="0"/>
                    </a:cubicBezTo>
                    <a:cubicBezTo>
                      <a:pt x="76" y="10"/>
                      <a:pt x="62" y="16"/>
                      <a:pt x="47" y="16"/>
                    </a:cubicBezTo>
                    <a:cubicBezTo>
                      <a:pt x="32" y="16"/>
                      <a:pt x="17" y="10"/>
                      <a:pt x="6" y="0"/>
                    </a:cubicBezTo>
                    <a:cubicBezTo>
                      <a:pt x="0" y="6"/>
                      <a:pt x="0" y="6"/>
                      <a:pt x="0" y="6"/>
                    </a:cubicBezTo>
                    <a:cubicBezTo>
                      <a:pt x="12" y="18"/>
                      <a:pt x="30" y="25"/>
                      <a:pt x="47" y="25"/>
                    </a:cubicBezTo>
                    <a:cubicBezTo>
                      <a:pt x="64" y="25"/>
                      <a:pt x="81" y="18"/>
                      <a:pt x="9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grpSp>
      </p:grpSp>
      <p:grpSp>
        <p:nvGrpSpPr>
          <p:cNvPr id="16" name="Group 15"/>
          <p:cNvGrpSpPr/>
          <p:nvPr/>
        </p:nvGrpSpPr>
        <p:grpSpPr>
          <a:xfrm>
            <a:off x="6483908" y="2489028"/>
            <a:ext cx="1562335" cy="1341082"/>
            <a:chOff x="6451133" y="2456254"/>
            <a:chExt cx="1562335" cy="1341082"/>
          </a:xfrm>
        </p:grpSpPr>
        <p:grpSp>
          <p:nvGrpSpPr>
            <p:cNvPr id="60" name="Group 59"/>
            <p:cNvGrpSpPr/>
            <p:nvPr/>
          </p:nvGrpSpPr>
          <p:grpSpPr>
            <a:xfrm rot="7007695">
              <a:off x="6353578" y="2553809"/>
              <a:ext cx="345045" cy="149935"/>
              <a:chOff x="8188367" y="3201097"/>
              <a:chExt cx="345045" cy="149935"/>
            </a:xfrm>
            <a:solidFill>
              <a:srgbClr val="808080"/>
            </a:solidFill>
          </p:grpSpPr>
          <p:sp>
            <p:nvSpPr>
              <p:cNvPr id="61" name="Freeform 12"/>
              <p:cNvSpPr>
                <a:spLocks/>
              </p:cNvSpPr>
              <p:nvPr/>
            </p:nvSpPr>
            <p:spPr bwMode="auto">
              <a:xfrm>
                <a:off x="8188367" y="3267414"/>
                <a:ext cx="345045" cy="83618"/>
              </a:xfrm>
              <a:custGeom>
                <a:avLst/>
                <a:gdLst>
                  <a:gd name="T0" fmla="*/ 76 w 152"/>
                  <a:gd name="T1" fmla="*/ 28 h 37"/>
                  <a:gd name="T2" fmla="*/ 6 w 152"/>
                  <a:gd name="T3" fmla="*/ 0 h 37"/>
                  <a:gd name="T4" fmla="*/ 0 w 152"/>
                  <a:gd name="T5" fmla="*/ 6 h 37"/>
                  <a:gd name="T6" fmla="*/ 76 w 152"/>
                  <a:gd name="T7" fmla="*/ 37 h 37"/>
                  <a:gd name="T8" fmla="*/ 152 w 152"/>
                  <a:gd name="T9" fmla="*/ 6 h 37"/>
                  <a:gd name="T10" fmla="*/ 145 w 152"/>
                  <a:gd name="T11" fmla="*/ 0 h 37"/>
                  <a:gd name="T12" fmla="*/ 76 w 152"/>
                  <a:gd name="T13" fmla="*/ 28 h 37"/>
                </a:gdLst>
                <a:ahLst/>
                <a:cxnLst>
                  <a:cxn ang="0">
                    <a:pos x="T0" y="T1"/>
                  </a:cxn>
                  <a:cxn ang="0">
                    <a:pos x="T2" y="T3"/>
                  </a:cxn>
                  <a:cxn ang="0">
                    <a:pos x="T4" y="T5"/>
                  </a:cxn>
                  <a:cxn ang="0">
                    <a:pos x="T6" y="T7"/>
                  </a:cxn>
                  <a:cxn ang="0">
                    <a:pos x="T8" y="T9"/>
                  </a:cxn>
                  <a:cxn ang="0">
                    <a:pos x="T10" y="T11"/>
                  </a:cxn>
                  <a:cxn ang="0">
                    <a:pos x="T12" y="T13"/>
                  </a:cxn>
                </a:cxnLst>
                <a:rect l="0" t="0" r="r" b="b"/>
                <a:pathLst>
                  <a:path w="152" h="37">
                    <a:moveTo>
                      <a:pt x="76" y="28"/>
                    </a:moveTo>
                    <a:cubicBezTo>
                      <a:pt x="49" y="29"/>
                      <a:pt x="25" y="19"/>
                      <a:pt x="6" y="0"/>
                    </a:cubicBezTo>
                    <a:cubicBezTo>
                      <a:pt x="0" y="6"/>
                      <a:pt x="0" y="6"/>
                      <a:pt x="0" y="6"/>
                    </a:cubicBezTo>
                    <a:cubicBezTo>
                      <a:pt x="20" y="26"/>
                      <a:pt x="47" y="37"/>
                      <a:pt x="76" y="37"/>
                    </a:cubicBezTo>
                    <a:cubicBezTo>
                      <a:pt x="104" y="37"/>
                      <a:pt x="132" y="26"/>
                      <a:pt x="152" y="6"/>
                    </a:cubicBezTo>
                    <a:cubicBezTo>
                      <a:pt x="145" y="0"/>
                      <a:pt x="145" y="0"/>
                      <a:pt x="145" y="0"/>
                    </a:cubicBezTo>
                    <a:cubicBezTo>
                      <a:pt x="127" y="18"/>
                      <a:pt x="102" y="28"/>
                      <a:pt x="7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62" name="Freeform 13"/>
              <p:cNvSpPr>
                <a:spLocks/>
              </p:cNvSpPr>
              <p:nvPr/>
            </p:nvSpPr>
            <p:spPr bwMode="auto">
              <a:xfrm>
                <a:off x="8222968" y="3232814"/>
                <a:ext cx="276804" cy="73046"/>
              </a:xfrm>
              <a:custGeom>
                <a:avLst/>
                <a:gdLst>
                  <a:gd name="T0" fmla="*/ 0 w 122"/>
                  <a:gd name="T1" fmla="*/ 7 h 32"/>
                  <a:gd name="T2" fmla="*/ 61 w 122"/>
                  <a:gd name="T3" fmla="*/ 31 h 32"/>
                  <a:gd name="T4" fmla="*/ 122 w 122"/>
                  <a:gd name="T5" fmla="*/ 6 h 32"/>
                  <a:gd name="T6" fmla="*/ 116 w 122"/>
                  <a:gd name="T7" fmla="*/ 0 h 32"/>
                  <a:gd name="T8" fmla="*/ 61 w 122"/>
                  <a:gd name="T9" fmla="*/ 23 h 32"/>
                  <a:gd name="T10" fmla="*/ 6 w 122"/>
                  <a:gd name="T11" fmla="*/ 1 h 32"/>
                  <a:gd name="T12" fmla="*/ 0 w 122"/>
                  <a:gd name="T13" fmla="*/ 7 h 32"/>
                </a:gdLst>
                <a:ahLst/>
                <a:cxnLst>
                  <a:cxn ang="0">
                    <a:pos x="T0" y="T1"/>
                  </a:cxn>
                  <a:cxn ang="0">
                    <a:pos x="T2" y="T3"/>
                  </a:cxn>
                  <a:cxn ang="0">
                    <a:pos x="T4" y="T5"/>
                  </a:cxn>
                  <a:cxn ang="0">
                    <a:pos x="T6" y="T7"/>
                  </a:cxn>
                  <a:cxn ang="0">
                    <a:pos x="T8" y="T9"/>
                  </a:cxn>
                  <a:cxn ang="0">
                    <a:pos x="T10" y="T11"/>
                  </a:cxn>
                  <a:cxn ang="0">
                    <a:pos x="T12" y="T13"/>
                  </a:cxn>
                </a:cxnLst>
                <a:rect l="0" t="0" r="r" b="b"/>
                <a:pathLst>
                  <a:path w="122" h="32">
                    <a:moveTo>
                      <a:pt x="0" y="7"/>
                    </a:moveTo>
                    <a:cubicBezTo>
                      <a:pt x="16" y="23"/>
                      <a:pt x="37" y="32"/>
                      <a:pt x="61" y="31"/>
                    </a:cubicBezTo>
                    <a:cubicBezTo>
                      <a:pt x="84" y="31"/>
                      <a:pt x="106" y="22"/>
                      <a:pt x="122" y="6"/>
                    </a:cubicBezTo>
                    <a:cubicBezTo>
                      <a:pt x="116" y="0"/>
                      <a:pt x="116" y="0"/>
                      <a:pt x="116" y="0"/>
                    </a:cubicBezTo>
                    <a:cubicBezTo>
                      <a:pt x="101" y="15"/>
                      <a:pt x="81" y="23"/>
                      <a:pt x="61" y="23"/>
                    </a:cubicBezTo>
                    <a:cubicBezTo>
                      <a:pt x="40" y="23"/>
                      <a:pt x="20" y="15"/>
                      <a:pt x="6" y="1"/>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63" name="Freeform 14"/>
              <p:cNvSpPr>
                <a:spLocks/>
              </p:cNvSpPr>
              <p:nvPr/>
            </p:nvSpPr>
            <p:spPr bwMode="auto">
              <a:xfrm>
                <a:off x="8254685" y="3201097"/>
                <a:ext cx="210487" cy="56706"/>
              </a:xfrm>
              <a:custGeom>
                <a:avLst/>
                <a:gdLst>
                  <a:gd name="T0" fmla="*/ 93 w 93"/>
                  <a:gd name="T1" fmla="*/ 6 h 25"/>
                  <a:gd name="T2" fmla="*/ 87 w 93"/>
                  <a:gd name="T3" fmla="*/ 0 h 25"/>
                  <a:gd name="T4" fmla="*/ 47 w 93"/>
                  <a:gd name="T5" fmla="*/ 16 h 25"/>
                  <a:gd name="T6" fmla="*/ 6 w 93"/>
                  <a:gd name="T7" fmla="*/ 0 h 25"/>
                  <a:gd name="T8" fmla="*/ 0 w 93"/>
                  <a:gd name="T9" fmla="*/ 6 h 25"/>
                  <a:gd name="T10" fmla="*/ 47 w 93"/>
                  <a:gd name="T11" fmla="*/ 25 h 25"/>
                  <a:gd name="T12" fmla="*/ 93 w 93"/>
                  <a:gd name="T13" fmla="*/ 6 h 25"/>
                </a:gdLst>
                <a:ahLst/>
                <a:cxnLst>
                  <a:cxn ang="0">
                    <a:pos x="T0" y="T1"/>
                  </a:cxn>
                  <a:cxn ang="0">
                    <a:pos x="T2" y="T3"/>
                  </a:cxn>
                  <a:cxn ang="0">
                    <a:pos x="T4" y="T5"/>
                  </a:cxn>
                  <a:cxn ang="0">
                    <a:pos x="T6" y="T7"/>
                  </a:cxn>
                  <a:cxn ang="0">
                    <a:pos x="T8" y="T9"/>
                  </a:cxn>
                  <a:cxn ang="0">
                    <a:pos x="T10" y="T11"/>
                  </a:cxn>
                  <a:cxn ang="0">
                    <a:pos x="T12" y="T13"/>
                  </a:cxn>
                </a:cxnLst>
                <a:rect l="0" t="0" r="r" b="b"/>
                <a:pathLst>
                  <a:path w="93" h="25">
                    <a:moveTo>
                      <a:pt x="93" y="6"/>
                    </a:moveTo>
                    <a:cubicBezTo>
                      <a:pt x="87" y="0"/>
                      <a:pt x="87" y="0"/>
                      <a:pt x="87" y="0"/>
                    </a:cubicBezTo>
                    <a:cubicBezTo>
                      <a:pt x="76" y="10"/>
                      <a:pt x="62" y="16"/>
                      <a:pt x="47" y="16"/>
                    </a:cubicBezTo>
                    <a:cubicBezTo>
                      <a:pt x="32" y="16"/>
                      <a:pt x="17" y="10"/>
                      <a:pt x="6" y="0"/>
                    </a:cubicBezTo>
                    <a:cubicBezTo>
                      <a:pt x="0" y="6"/>
                      <a:pt x="0" y="6"/>
                      <a:pt x="0" y="6"/>
                    </a:cubicBezTo>
                    <a:cubicBezTo>
                      <a:pt x="12" y="18"/>
                      <a:pt x="30" y="25"/>
                      <a:pt x="47" y="25"/>
                    </a:cubicBezTo>
                    <a:cubicBezTo>
                      <a:pt x="64" y="25"/>
                      <a:pt x="81" y="18"/>
                      <a:pt x="9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grpSp>
        <p:pic>
          <p:nvPicPr>
            <p:cNvPr id="52" name="Picture 51"/>
            <p:cNvPicPr>
              <a:picLocks noChangeAspect="1"/>
            </p:cNvPicPr>
            <p:nvPr/>
          </p:nvPicPr>
          <p:blipFill rotWithShape="1">
            <a:blip r:embed="rId4" cstate="print">
              <a:extLst>
                <a:ext uri="{28A0092B-C50C-407E-A947-70E740481C1C}">
                  <a14:useLocalDpi xmlns:a14="http://schemas.microsoft.com/office/drawing/2010/main"/>
                </a:ext>
              </a:extLst>
            </a:blip>
            <a:srcRect l="22046"/>
            <a:stretch/>
          </p:blipFill>
          <p:spPr>
            <a:xfrm>
              <a:off x="6665098" y="2500070"/>
              <a:ext cx="1348370" cy="1297266"/>
            </a:xfrm>
            <a:prstGeom prst="rect">
              <a:avLst/>
            </a:prstGeom>
          </p:spPr>
        </p:pic>
        <p:pic>
          <p:nvPicPr>
            <p:cNvPr id="64" name="Picture 63" descr="\\mv-fs\Projects\Qualcomm\12-0739 Global Marketing Meeting Presentation Support\02 NON-REGION SPECIFIC\03 QCL\art\macaw stuff\ETECH10_567_3.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b="33124"/>
            <a:stretch/>
          </p:blipFill>
          <p:spPr bwMode="auto">
            <a:xfrm rot="18722899">
              <a:off x="7168502" y="2934730"/>
              <a:ext cx="372812" cy="374516"/>
            </a:xfrm>
            <a:prstGeom prst="rect">
              <a:avLst/>
            </a:prstGeom>
            <a:effectLst>
              <a:reflection blurRad="6350" stA="25000" endA="300" endPos="8000" dir="5400000" sy="-100000" algn="bl" rotWithShape="0"/>
            </a:effectLst>
            <a:extLst>
              <a:ext uri="{909E8E84-426E-40dd-AFC4-6F175D3DCCD1}">
                <a14:hiddenFill xmlns:a14="http://schemas.microsoft.com/office/drawing/2010/main">
                  <a:solidFill>
                    <a:srgbClr val="FFFFFF"/>
                  </a:solidFill>
                </a14:hiddenFill>
              </a:ext>
            </a:extLst>
          </p:spPr>
        </p:pic>
      </p:grpSp>
      <p:pic>
        <p:nvPicPr>
          <p:cNvPr id="9" name="Picture 8" descr="_DSC9839.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53725" y="2499328"/>
            <a:ext cx="1538925" cy="1023898"/>
          </a:xfrm>
          <a:prstGeom prst="rect">
            <a:avLst/>
          </a:prstGeom>
        </p:spPr>
      </p:pic>
    </p:spTree>
    <p:extLst>
      <p:ext uri="{BB962C8B-B14F-4D97-AF65-F5344CB8AC3E}">
        <p14:creationId xmlns:p14="http://schemas.microsoft.com/office/powerpoint/2010/main" val="293077676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xmlns:p14="http://schemas.microsoft.com/office/powerpoint/2010/main">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36600"/>
            <a:ext cx="9144000" cy="177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pic>
        <p:nvPicPr>
          <p:cNvPr id="3" name="Picture 2" descr="C:\X PRIZE\Assets\Artwork\Photos\Prize Groups\Life Sciences\QTXP\Hand-Tricorder.jpg"/>
          <p:cNvPicPr>
            <a:picLocks noChangeAspect="1" noChangeArrowheads="1"/>
          </p:cNvPicPr>
          <p:nvPr/>
        </p:nvPicPr>
        <p:blipFill rotWithShape="1">
          <a:blip r:embed="rId3">
            <a:extLst>
              <a:ext uri="{28A0092B-C50C-407E-A947-70E740481C1C}">
                <a14:useLocalDpi xmlns:a14="http://schemas.microsoft.com/office/drawing/2010/main"/>
              </a:ext>
            </a:extLst>
          </a:blip>
          <a:srcRect l="37663" t="-606" r="3154" b="402"/>
          <a:stretch/>
        </p:blipFill>
        <p:spPr bwMode="auto">
          <a:xfrm>
            <a:off x="0" y="-254000"/>
            <a:ext cx="9144000" cy="67734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X PRIZE\Assets\Artwork\Logos\Qualcomm Tricorder\Qualcomm-Tricorder png no bckgrnd.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3675" t="22709" r="3779" b="22589"/>
          <a:stretch/>
        </p:blipFill>
        <p:spPr bwMode="auto">
          <a:xfrm>
            <a:off x="4400761" y="343650"/>
            <a:ext cx="3473239" cy="102650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400762" y="1416494"/>
            <a:ext cx="4538132" cy="830997"/>
          </a:xfrm>
          <a:prstGeom prst="rect">
            <a:avLst/>
          </a:prstGeom>
          <a:noFill/>
        </p:spPr>
        <p:txBody>
          <a:bodyPr wrap="square" rtlCol="0">
            <a:spAutoFit/>
          </a:bodyPr>
          <a:lstStyle/>
          <a:p>
            <a:pPr defTabSz="457200" fontAlgn="auto">
              <a:spcBef>
                <a:spcPts val="0"/>
              </a:spcBef>
              <a:spcAft>
                <a:spcPts val="0"/>
              </a:spcAft>
            </a:pPr>
            <a:r>
              <a:rPr lang="en-US" sz="2400" b="1" dirty="0" smtClean="0">
                <a:solidFill>
                  <a:srgbClr val="0055B8"/>
                </a:solidFill>
                <a:latin typeface="Arial"/>
                <a:ea typeface="+mn-ea"/>
                <a:cs typeface="Arial"/>
              </a:rPr>
              <a:t>The $10M Global Competition to Revolutionize Healthcare</a:t>
            </a:r>
            <a:endParaRPr lang="en-US" sz="2400" b="1" dirty="0">
              <a:solidFill>
                <a:srgbClr val="0055B8"/>
              </a:solidFill>
              <a:latin typeface="Arial"/>
              <a:ea typeface="+mn-ea"/>
              <a:cs typeface="Arial"/>
            </a:endParaRPr>
          </a:p>
        </p:txBody>
      </p:sp>
      <p:sp>
        <p:nvSpPr>
          <p:cNvPr id="4" name="TextBox 3"/>
          <p:cNvSpPr txBox="1"/>
          <p:nvPr/>
        </p:nvSpPr>
        <p:spPr>
          <a:xfrm>
            <a:off x="4400762" y="2430282"/>
            <a:ext cx="4743238" cy="2385268"/>
          </a:xfrm>
          <a:prstGeom prst="rect">
            <a:avLst/>
          </a:prstGeom>
          <a:noFill/>
        </p:spPr>
        <p:txBody>
          <a:bodyPr wrap="square" rtlCol="0">
            <a:spAutoFit/>
          </a:bodyPr>
          <a:lstStyle/>
          <a:p>
            <a:pPr defTabSz="457200" fontAlgn="auto">
              <a:lnSpc>
                <a:spcPct val="90000"/>
              </a:lnSpc>
              <a:spcBef>
                <a:spcPts val="0"/>
              </a:spcBef>
              <a:spcAft>
                <a:spcPts val="1800"/>
              </a:spcAft>
              <a:buClr>
                <a:srgbClr val="F79646"/>
              </a:buClr>
            </a:pPr>
            <a:r>
              <a:rPr lang="en-US" sz="2000" dirty="0" smtClean="0">
                <a:solidFill>
                  <a:prstClr val="black">
                    <a:lumMod val="65000"/>
                    <a:lumOff val="35000"/>
                  </a:prstClr>
                </a:solidFill>
                <a:latin typeface="Arial"/>
                <a:ea typeface="+mn-ea"/>
                <a:cs typeface="Arial"/>
              </a:rPr>
              <a:t>Accelerating the convergence </a:t>
            </a:r>
            <a:br>
              <a:rPr lang="en-US" sz="2000" dirty="0" smtClean="0">
                <a:solidFill>
                  <a:prstClr val="black">
                    <a:lumMod val="65000"/>
                    <a:lumOff val="35000"/>
                  </a:prstClr>
                </a:solidFill>
                <a:latin typeface="Arial"/>
                <a:ea typeface="+mn-ea"/>
                <a:cs typeface="Arial"/>
              </a:rPr>
            </a:br>
            <a:r>
              <a:rPr lang="en-US" sz="2000" dirty="0" smtClean="0">
                <a:solidFill>
                  <a:prstClr val="black">
                    <a:lumMod val="65000"/>
                    <a:lumOff val="35000"/>
                  </a:prstClr>
                </a:solidFill>
                <a:latin typeface="Arial"/>
                <a:ea typeface="+mn-ea"/>
                <a:cs typeface="Arial"/>
              </a:rPr>
              <a:t>of mobile, wireless, &amp; health technology</a:t>
            </a:r>
          </a:p>
          <a:p>
            <a:pPr defTabSz="457200" fontAlgn="auto">
              <a:lnSpc>
                <a:spcPct val="90000"/>
              </a:lnSpc>
              <a:spcBef>
                <a:spcPts val="0"/>
              </a:spcBef>
              <a:spcAft>
                <a:spcPts val="1800"/>
              </a:spcAft>
              <a:buClr>
                <a:srgbClr val="F79646"/>
              </a:buClr>
            </a:pPr>
            <a:r>
              <a:rPr lang="en-US" sz="2000" dirty="0" smtClean="0">
                <a:solidFill>
                  <a:prstClr val="black">
                    <a:lumMod val="65000"/>
                    <a:lumOff val="35000"/>
                  </a:prstClr>
                </a:solidFill>
                <a:latin typeface="Arial"/>
                <a:ea typeface="+mn-ea"/>
                <a:cs typeface="Arial"/>
              </a:rPr>
              <a:t>Empowering consumers to take </a:t>
            </a:r>
            <a:br>
              <a:rPr lang="en-US" sz="2000" dirty="0" smtClean="0">
                <a:solidFill>
                  <a:prstClr val="black">
                    <a:lumMod val="65000"/>
                    <a:lumOff val="35000"/>
                  </a:prstClr>
                </a:solidFill>
                <a:latin typeface="Arial"/>
                <a:ea typeface="+mn-ea"/>
                <a:cs typeface="Arial"/>
              </a:rPr>
            </a:br>
            <a:r>
              <a:rPr lang="en-US" sz="2000" dirty="0" smtClean="0">
                <a:solidFill>
                  <a:prstClr val="black">
                    <a:lumMod val="65000"/>
                    <a:lumOff val="35000"/>
                  </a:prstClr>
                </a:solidFill>
                <a:latin typeface="Arial"/>
                <a:ea typeface="+mn-ea"/>
                <a:cs typeface="Arial"/>
              </a:rPr>
              <a:t>charge of their health</a:t>
            </a:r>
          </a:p>
          <a:p>
            <a:pPr defTabSz="457200" fontAlgn="auto">
              <a:lnSpc>
                <a:spcPct val="90000"/>
              </a:lnSpc>
              <a:spcBef>
                <a:spcPts val="0"/>
              </a:spcBef>
              <a:spcAft>
                <a:spcPts val="1800"/>
              </a:spcAft>
              <a:buClr>
                <a:srgbClr val="F79646"/>
              </a:buClr>
            </a:pPr>
            <a:r>
              <a:rPr lang="en-US" sz="2000" dirty="0" smtClean="0">
                <a:solidFill>
                  <a:prstClr val="black">
                    <a:lumMod val="65000"/>
                    <a:lumOff val="35000"/>
                  </a:prstClr>
                </a:solidFill>
                <a:latin typeface="Arial"/>
                <a:ea typeface="+mn-ea"/>
                <a:cs typeface="Arial"/>
              </a:rPr>
              <a:t>Healthcare </a:t>
            </a:r>
            <a:r>
              <a:rPr lang="en-US" sz="2000" dirty="0">
                <a:solidFill>
                  <a:prstClr val="black">
                    <a:lumMod val="65000"/>
                    <a:lumOff val="35000"/>
                  </a:prstClr>
                </a:solidFill>
                <a:latin typeface="Arial"/>
                <a:ea typeface="+mn-ea"/>
                <a:cs typeface="Arial"/>
              </a:rPr>
              <a:t>in the palm of </a:t>
            </a:r>
            <a:r>
              <a:rPr lang="en-US" sz="2000" dirty="0" smtClean="0">
                <a:solidFill>
                  <a:prstClr val="black">
                    <a:lumMod val="65000"/>
                    <a:lumOff val="35000"/>
                  </a:prstClr>
                </a:solidFill>
                <a:latin typeface="Arial"/>
                <a:ea typeface="+mn-ea"/>
                <a:cs typeface="Arial"/>
              </a:rPr>
              <a:t>your hand</a:t>
            </a:r>
            <a:endParaRPr lang="en-US" sz="2000" dirty="0">
              <a:solidFill>
                <a:prstClr val="black">
                  <a:lumMod val="65000"/>
                  <a:lumOff val="35000"/>
                </a:prstClr>
              </a:solidFill>
              <a:latin typeface="Arial"/>
              <a:ea typeface="+mn-ea"/>
              <a:cs typeface="Arial"/>
            </a:endParaRPr>
          </a:p>
          <a:p>
            <a:pPr marL="119063" indent="-119063" defTabSz="457200" fontAlgn="auto">
              <a:spcBef>
                <a:spcPts val="0"/>
              </a:spcBef>
              <a:spcAft>
                <a:spcPts val="1200"/>
              </a:spcAft>
              <a:buFont typeface="Arial" pitchFamily="34" charset="0"/>
              <a:buChar char="•"/>
            </a:pPr>
            <a:endParaRPr lang="en-US" sz="1400" dirty="0">
              <a:solidFill>
                <a:prstClr val="black">
                  <a:lumMod val="65000"/>
                  <a:lumOff val="35000"/>
                </a:prstClr>
              </a:solidFill>
              <a:latin typeface="Arial"/>
              <a:ea typeface="+mn-ea"/>
              <a:cs typeface="Arial"/>
            </a:endParaRPr>
          </a:p>
        </p:txBody>
      </p:sp>
      <p:sp>
        <p:nvSpPr>
          <p:cNvPr id="9" name="Rectangle 8"/>
          <p:cNvSpPr/>
          <p:nvPr/>
        </p:nvSpPr>
        <p:spPr>
          <a:xfrm>
            <a:off x="5257799" y="6096280"/>
            <a:ext cx="3886199" cy="338554"/>
          </a:xfrm>
          <a:prstGeom prst="rect">
            <a:avLst/>
          </a:prstGeom>
        </p:spPr>
        <p:txBody>
          <a:bodyPr wrap="square">
            <a:spAutoFit/>
          </a:bodyPr>
          <a:lstStyle/>
          <a:p>
            <a:pPr algn="r" defTabSz="457200" fontAlgn="auto">
              <a:spcBef>
                <a:spcPts val="0"/>
              </a:spcBef>
              <a:spcAft>
                <a:spcPts val="0"/>
              </a:spcAft>
            </a:pPr>
            <a:r>
              <a:rPr lang="en-US" sz="800" dirty="0">
                <a:solidFill>
                  <a:srgbClr val="808080"/>
                </a:solidFill>
                <a:latin typeface="Arial"/>
                <a:ea typeface="+mn-ea"/>
                <a:cs typeface="+mn-cs"/>
              </a:rPr>
              <a:t>STAR TREK, </a:t>
            </a:r>
            <a:r>
              <a:rPr lang="en-US" sz="800" dirty="0" err="1">
                <a:solidFill>
                  <a:srgbClr val="808080"/>
                </a:solidFill>
                <a:latin typeface="Arial"/>
                <a:ea typeface="+mn-ea"/>
                <a:cs typeface="+mn-cs"/>
              </a:rPr>
              <a:t>TRICORDER</a:t>
            </a:r>
            <a:r>
              <a:rPr lang="en-US" sz="800" dirty="0">
                <a:solidFill>
                  <a:srgbClr val="808080"/>
                </a:solidFill>
                <a:latin typeface="Arial"/>
                <a:ea typeface="+mn-ea"/>
                <a:cs typeface="+mn-cs"/>
              </a:rPr>
              <a:t> and related marks and logos are trademarks of CBS Studios Inc. Used under license.</a:t>
            </a:r>
          </a:p>
        </p:txBody>
      </p:sp>
      <p:sp>
        <p:nvSpPr>
          <p:cNvPr id="10" name="Slide Number Placeholder 3"/>
          <p:cNvSpPr>
            <a:spLocks noGrp="1"/>
          </p:cNvSpPr>
          <p:nvPr>
            <p:ph type="sldNum" sz="quarter" idx="4294967295"/>
          </p:nvPr>
        </p:nvSpPr>
        <p:spPr>
          <a:xfrm>
            <a:off x="8606325" y="6502300"/>
            <a:ext cx="382313" cy="365125"/>
          </a:xfrm>
          <a:prstGeom prst="rect">
            <a:avLst/>
          </a:prstGeom>
        </p:spPr>
        <p:txBody>
          <a:bodyPr anchor="ctr"/>
          <a:lstStyle/>
          <a:p>
            <a:fld id="{9787B1CE-6C2F-2B45-8E40-B2824A85A43A}"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26164651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xmlns:p14="http://schemas.microsoft.com/office/powerpoint/2010/main">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_DSC0921.jpg"/>
          <p:cNvPicPr>
            <a:picLocks noChangeAspect="1"/>
          </p:cNvPicPr>
          <p:nvPr/>
        </p:nvPicPr>
        <p:blipFill rotWithShape="1">
          <a:blip r:embed="rId2" cstate="print">
            <a:extLst>
              <a:ext uri="{28A0092B-C50C-407E-A947-70E740481C1C}">
                <a14:useLocalDpi xmlns:a14="http://schemas.microsoft.com/office/drawing/2010/main"/>
              </a:ext>
            </a:extLst>
          </a:blip>
          <a:srcRect l="17824" t="-1" b="11830"/>
          <a:stretch/>
        </p:blipFill>
        <p:spPr>
          <a:xfrm>
            <a:off x="0" y="-37814"/>
            <a:ext cx="9144000" cy="6527514"/>
          </a:xfrm>
          <a:prstGeom prst="rect">
            <a:avLst/>
          </a:prstGeom>
        </p:spPr>
      </p:pic>
      <p:sp>
        <p:nvSpPr>
          <p:cNvPr id="12" name="Rectangle 11"/>
          <p:cNvSpPr/>
          <p:nvPr/>
        </p:nvSpPr>
        <p:spPr>
          <a:xfrm>
            <a:off x="0" y="4495799"/>
            <a:ext cx="9144000" cy="2050845"/>
          </a:xfrm>
          <a:prstGeom prst="rect">
            <a:avLst/>
          </a:prstGeom>
          <a:gradFill flip="none" rotWithShape="1">
            <a:gsLst>
              <a:gs pos="0">
                <a:schemeClr val="tx2">
                  <a:alpha val="89000"/>
                </a:schemeClr>
              </a:gs>
              <a:gs pos="100000">
                <a:schemeClr val="bg1">
                  <a:alpha val="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sp>
        <p:nvSpPr>
          <p:cNvPr id="4" name="Slide Number Placeholder 3"/>
          <p:cNvSpPr>
            <a:spLocks noGrp="1"/>
          </p:cNvSpPr>
          <p:nvPr>
            <p:ph type="sldNum" sz="quarter" idx="4"/>
          </p:nvPr>
        </p:nvSpPr>
        <p:spPr/>
        <p:txBody>
          <a:bodyPr/>
          <a:lstStyle/>
          <a:p>
            <a:fld id="{9787B1CE-6C2F-2B45-8E40-B2824A85A43A}" type="slidenum">
              <a:rPr lang="en-US" smtClean="0">
                <a:solidFill>
                  <a:prstClr val="black"/>
                </a:solidFill>
              </a:rPr>
              <a:pPr/>
              <a:t>23</a:t>
            </a:fld>
            <a:endParaRPr lang="en-US" dirty="0">
              <a:solidFill>
                <a:prstClr val="black"/>
              </a:solidFill>
            </a:endParaRPr>
          </a:p>
        </p:txBody>
      </p:sp>
      <p:sp>
        <p:nvSpPr>
          <p:cNvPr id="6" name="Text Placeholder 4"/>
          <p:cNvSpPr txBox="1">
            <a:spLocks/>
          </p:cNvSpPr>
          <p:nvPr/>
        </p:nvSpPr>
        <p:spPr>
          <a:xfrm>
            <a:off x="152400" y="5109669"/>
            <a:ext cx="9144000" cy="1250236"/>
          </a:xfrm>
          <a:prstGeom prst="rect">
            <a:avLst/>
          </a:prstGeom>
        </p:spPr>
        <p:txBody>
          <a:bodyPr vert="horz" lIns="91440" tIns="45720" rIns="91440" bIns="45720" rtlCol="0">
            <a:normAutofit/>
          </a:bodyPr>
          <a:lstStyle>
            <a:lvl1pPr marL="230188" indent="-230188" algn="l" defTabSz="457200" rtl="0" eaLnBrk="1" latinLnBrk="0" hangingPunct="1">
              <a:spcBef>
                <a:spcPct val="20000"/>
              </a:spcBef>
              <a:buClr>
                <a:srgbClr val="FF9C00"/>
              </a:buClr>
              <a:buFont typeface="Arial"/>
              <a:buChar char="•"/>
              <a:defRPr sz="2600" b="0" i="0" kern="1200">
                <a:solidFill>
                  <a:srgbClr val="404040"/>
                </a:solidFill>
                <a:latin typeface="Arial"/>
                <a:ea typeface="+mn-ea"/>
                <a:cs typeface="Arial"/>
              </a:defRPr>
            </a:lvl1pPr>
            <a:lvl2pPr marL="742950" indent="-285750" algn="l" defTabSz="457200" rtl="0" eaLnBrk="1" latinLnBrk="0" hangingPunct="1">
              <a:spcBef>
                <a:spcPct val="20000"/>
              </a:spcBef>
              <a:buClr>
                <a:srgbClr val="404040"/>
              </a:buClr>
              <a:buFont typeface="Arial"/>
              <a:buChar char="–"/>
              <a:defRPr sz="2400" b="0" i="0" kern="1200">
                <a:solidFill>
                  <a:srgbClr val="404040"/>
                </a:solidFill>
                <a:latin typeface="Arial"/>
                <a:ea typeface="+mn-ea"/>
                <a:cs typeface="Arial"/>
              </a:defRPr>
            </a:lvl2pPr>
            <a:lvl3pPr marL="1143000" indent="-228600" algn="l" defTabSz="457200" rtl="0" eaLnBrk="1" latinLnBrk="0" hangingPunct="1">
              <a:spcBef>
                <a:spcPct val="20000"/>
              </a:spcBef>
              <a:buClr>
                <a:srgbClr val="404040"/>
              </a:buClr>
              <a:buFont typeface="Arial"/>
              <a:buChar char="•"/>
              <a:defRPr sz="2000" b="0" i="0" kern="1200">
                <a:solidFill>
                  <a:srgbClr val="404040"/>
                </a:solidFill>
                <a:latin typeface="Arial"/>
                <a:ea typeface="+mn-ea"/>
                <a:cs typeface="Arial"/>
              </a:defRPr>
            </a:lvl3pPr>
            <a:lvl4pPr marL="1600200" indent="-228600" algn="l" defTabSz="457200" rtl="0" eaLnBrk="1" latinLnBrk="0" hangingPunct="1">
              <a:spcBef>
                <a:spcPct val="20000"/>
              </a:spcBef>
              <a:buClr>
                <a:srgbClr val="404040"/>
              </a:buClr>
              <a:buFont typeface="Arial"/>
              <a:buChar char="–"/>
              <a:defRPr sz="1800" b="0" i="0" kern="1200">
                <a:solidFill>
                  <a:srgbClr val="404040"/>
                </a:solidFill>
                <a:latin typeface="Arial"/>
                <a:ea typeface="+mn-ea"/>
                <a:cs typeface="Arial"/>
              </a:defRPr>
            </a:lvl4pPr>
            <a:lvl5pPr marL="2057400" indent="-228600" algn="l" defTabSz="457200" rtl="0" eaLnBrk="1" latinLnBrk="0" hangingPunct="1">
              <a:spcBef>
                <a:spcPct val="20000"/>
              </a:spcBef>
              <a:buClr>
                <a:srgbClr val="404040"/>
              </a:buClr>
              <a:buFont typeface="Arial"/>
              <a:buChar char="»"/>
              <a:defRPr sz="1800" b="0" i="0" kern="1200">
                <a:solidFill>
                  <a:srgbClr val="404040"/>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Font typeface="Arial"/>
              <a:buNone/>
              <a:defRPr/>
            </a:pPr>
            <a:r>
              <a:rPr lang="en-US" sz="2400" b="1" dirty="0">
                <a:solidFill>
                  <a:prstClr val="white"/>
                </a:solidFill>
              </a:rPr>
              <a:t> PRESCRIBING AN APP</a:t>
            </a:r>
          </a:p>
          <a:p>
            <a:pPr marL="0" indent="0" algn="ctr" fontAlgn="auto">
              <a:spcAft>
                <a:spcPts val="0"/>
              </a:spcAft>
              <a:buFont typeface="Arial"/>
              <a:buNone/>
            </a:pPr>
            <a:r>
              <a:rPr lang="en-US" sz="2000" i="1" dirty="0">
                <a:solidFill>
                  <a:prstClr val="white"/>
                </a:solidFill>
              </a:rPr>
              <a:t>“DOWNLOAD AND CALL ME IN THE MORNING”</a:t>
            </a:r>
          </a:p>
        </p:txBody>
      </p:sp>
    </p:spTree>
    <p:extLst>
      <p:ext uri="{BB962C8B-B14F-4D97-AF65-F5344CB8AC3E}">
        <p14:creationId xmlns:p14="http://schemas.microsoft.com/office/powerpoint/2010/main" val="307457531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xmlns:p14="http://schemas.microsoft.com/office/powerpoint/2010/main">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787B1CE-6C2F-2B45-8E40-B2824A85A43A}" type="slidenum">
              <a:rPr lang="en-US" smtClean="0">
                <a:solidFill>
                  <a:prstClr val="black"/>
                </a:solidFill>
              </a:rPr>
              <a:pPr/>
              <a:t>24</a:t>
            </a:fld>
            <a:endParaRPr lang="en-US" dirty="0">
              <a:solidFill>
                <a:prstClr val="black"/>
              </a:solidFill>
            </a:endParaRPr>
          </a:p>
        </p:txBody>
      </p:sp>
      <p:pic>
        <p:nvPicPr>
          <p:cNvPr id="6" name="Picture 5" descr="Screen Shot 2013-01-09 at 4.11.42 PM.png"/>
          <p:cNvPicPr>
            <a:picLocks noChangeAspect="1"/>
          </p:cNvPicPr>
          <p:nvPr/>
        </p:nvPicPr>
        <p:blipFill rotWithShape="1">
          <a:blip r:embed="rId2">
            <a:extLst>
              <a:ext uri="{28A0092B-C50C-407E-A947-70E740481C1C}">
                <a14:useLocalDpi xmlns:a14="http://schemas.microsoft.com/office/drawing/2010/main" val="0"/>
              </a:ext>
            </a:extLst>
          </a:blip>
          <a:srcRect l="3485" r="5092"/>
          <a:stretch/>
        </p:blipFill>
        <p:spPr>
          <a:xfrm>
            <a:off x="0" y="-486077"/>
            <a:ext cx="9144000" cy="6836440"/>
          </a:xfrm>
          <a:prstGeom prst="rect">
            <a:avLst/>
          </a:prstGeom>
        </p:spPr>
      </p:pic>
      <p:sp>
        <p:nvSpPr>
          <p:cNvPr id="12" name="Rectangle 11"/>
          <p:cNvSpPr/>
          <p:nvPr/>
        </p:nvSpPr>
        <p:spPr>
          <a:xfrm>
            <a:off x="0" y="4495799"/>
            <a:ext cx="9144000" cy="2050845"/>
          </a:xfrm>
          <a:prstGeom prst="rect">
            <a:avLst/>
          </a:prstGeom>
          <a:gradFill flip="none" rotWithShape="1">
            <a:gsLst>
              <a:gs pos="0">
                <a:schemeClr val="tx2">
                  <a:alpha val="89000"/>
                </a:schemeClr>
              </a:gs>
              <a:gs pos="100000">
                <a:schemeClr val="bg1">
                  <a:alpha val="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pic>
        <p:nvPicPr>
          <p:cNvPr id="14" name="Picture 13" descr="Screen Shot 2013-01-09 at 4.16.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976"/>
            <a:ext cx="3162300" cy="990600"/>
          </a:xfrm>
          <a:prstGeom prst="rect">
            <a:avLst/>
          </a:prstGeom>
        </p:spPr>
      </p:pic>
      <p:sp>
        <p:nvSpPr>
          <p:cNvPr id="15" name="Text Placeholder 4"/>
          <p:cNvSpPr txBox="1">
            <a:spLocks/>
          </p:cNvSpPr>
          <p:nvPr/>
        </p:nvSpPr>
        <p:spPr>
          <a:xfrm>
            <a:off x="152400" y="5109669"/>
            <a:ext cx="9144000" cy="1250236"/>
          </a:xfrm>
          <a:prstGeom prst="rect">
            <a:avLst/>
          </a:prstGeom>
        </p:spPr>
        <p:txBody>
          <a:bodyPr vert="horz" lIns="91440" tIns="45720" rIns="91440" bIns="45720" rtlCol="0">
            <a:normAutofit/>
          </a:bodyPr>
          <a:lstStyle>
            <a:lvl1pPr marL="230188" indent="-230188" algn="l" defTabSz="457200" rtl="0" eaLnBrk="1" latinLnBrk="0" hangingPunct="1">
              <a:spcBef>
                <a:spcPct val="20000"/>
              </a:spcBef>
              <a:buClr>
                <a:srgbClr val="FF9C00"/>
              </a:buClr>
              <a:buFont typeface="Arial"/>
              <a:buChar char="•"/>
              <a:defRPr sz="2600" b="0" i="0" kern="1200">
                <a:solidFill>
                  <a:srgbClr val="404040"/>
                </a:solidFill>
                <a:latin typeface="Arial"/>
                <a:ea typeface="+mn-ea"/>
                <a:cs typeface="Arial"/>
              </a:defRPr>
            </a:lvl1pPr>
            <a:lvl2pPr marL="742950" indent="-285750" algn="l" defTabSz="457200" rtl="0" eaLnBrk="1" latinLnBrk="0" hangingPunct="1">
              <a:spcBef>
                <a:spcPct val="20000"/>
              </a:spcBef>
              <a:buClr>
                <a:srgbClr val="404040"/>
              </a:buClr>
              <a:buFont typeface="Arial"/>
              <a:buChar char="–"/>
              <a:defRPr sz="2400" b="0" i="0" kern="1200">
                <a:solidFill>
                  <a:srgbClr val="404040"/>
                </a:solidFill>
                <a:latin typeface="Arial"/>
                <a:ea typeface="+mn-ea"/>
                <a:cs typeface="Arial"/>
              </a:defRPr>
            </a:lvl2pPr>
            <a:lvl3pPr marL="1143000" indent="-228600" algn="l" defTabSz="457200" rtl="0" eaLnBrk="1" latinLnBrk="0" hangingPunct="1">
              <a:spcBef>
                <a:spcPct val="20000"/>
              </a:spcBef>
              <a:buClr>
                <a:srgbClr val="404040"/>
              </a:buClr>
              <a:buFont typeface="Arial"/>
              <a:buChar char="•"/>
              <a:defRPr sz="2000" b="0" i="0" kern="1200">
                <a:solidFill>
                  <a:srgbClr val="404040"/>
                </a:solidFill>
                <a:latin typeface="Arial"/>
                <a:ea typeface="+mn-ea"/>
                <a:cs typeface="Arial"/>
              </a:defRPr>
            </a:lvl3pPr>
            <a:lvl4pPr marL="1600200" indent="-228600" algn="l" defTabSz="457200" rtl="0" eaLnBrk="1" latinLnBrk="0" hangingPunct="1">
              <a:spcBef>
                <a:spcPct val="20000"/>
              </a:spcBef>
              <a:buClr>
                <a:srgbClr val="404040"/>
              </a:buClr>
              <a:buFont typeface="Arial"/>
              <a:buChar char="–"/>
              <a:defRPr sz="1800" b="0" i="0" kern="1200">
                <a:solidFill>
                  <a:srgbClr val="404040"/>
                </a:solidFill>
                <a:latin typeface="Arial"/>
                <a:ea typeface="+mn-ea"/>
                <a:cs typeface="Arial"/>
              </a:defRPr>
            </a:lvl4pPr>
            <a:lvl5pPr marL="2057400" indent="-228600" algn="l" defTabSz="457200" rtl="0" eaLnBrk="1" latinLnBrk="0" hangingPunct="1">
              <a:spcBef>
                <a:spcPct val="20000"/>
              </a:spcBef>
              <a:buClr>
                <a:srgbClr val="404040"/>
              </a:buClr>
              <a:buFont typeface="Arial"/>
              <a:buChar char="»"/>
              <a:defRPr sz="1800" b="0" i="0" kern="1200">
                <a:solidFill>
                  <a:srgbClr val="404040"/>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Font typeface="Arial"/>
              <a:buNone/>
              <a:defRPr/>
            </a:pPr>
            <a:r>
              <a:rPr lang="en-US" sz="2400" b="1" dirty="0" smtClean="0">
                <a:solidFill>
                  <a:prstClr val="white"/>
                </a:solidFill>
              </a:rPr>
              <a:t>APPS PRESCRIBING DOCTORS</a:t>
            </a:r>
          </a:p>
          <a:p>
            <a:pPr marL="0" indent="0" algn="ctr" fontAlgn="auto">
              <a:spcAft>
                <a:spcPts val="0"/>
              </a:spcAft>
              <a:buFont typeface="Arial"/>
              <a:buNone/>
            </a:pPr>
            <a:r>
              <a:rPr lang="en-US" sz="2000" i="1" dirty="0">
                <a:solidFill>
                  <a:prstClr val="white"/>
                </a:solidFill>
              </a:rPr>
              <a:t>“MY APP SAYS I NEED A </a:t>
            </a:r>
            <a:r>
              <a:rPr lang="en-US" sz="2000" i="1" dirty="0" smtClean="0">
                <a:solidFill>
                  <a:prstClr val="white"/>
                </a:solidFill>
              </a:rPr>
              <a:t>CARDIOLOGIST…</a:t>
            </a:r>
            <a:endParaRPr lang="en-US" sz="2000" i="1" dirty="0">
              <a:solidFill>
                <a:prstClr val="white"/>
              </a:solidFill>
            </a:endParaRPr>
          </a:p>
          <a:p>
            <a:pPr marL="0" indent="0" algn="ctr" fontAlgn="auto">
              <a:spcAft>
                <a:spcPts val="0"/>
              </a:spcAft>
              <a:buFont typeface="Arial"/>
              <a:buNone/>
            </a:pPr>
            <a:r>
              <a:rPr lang="en-US" sz="2000" i="1" dirty="0">
                <a:solidFill>
                  <a:prstClr val="white"/>
                </a:solidFill>
              </a:rPr>
              <a:t>I HOPE IT FINDS ME A GOOD </a:t>
            </a:r>
            <a:r>
              <a:rPr lang="en-US" sz="2000" i="1" dirty="0" smtClean="0">
                <a:solidFill>
                  <a:prstClr val="white"/>
                </a:solidFill>
              </a:rPr>
              <a:t>ONE”</a:t>
            </a:r>
            <a:endParaRPr lang="en-US" sz="2000" i="1" dirty="0">
              <a:solidFill>
                <a:prstClr val="white"/>
              </a:solidFill>
            </a:endParaRPr>
          </a:p>
        </p:txBody>
      </p:sp>
    </p:spTree>
    <p:extLst>
      <p:ext uri="{BB962C8B-B14F-4D97-AF65-F5344CB8AC3E}">
        <p14:creationId xmlns:p14="http://schemas.microsoft.com/office/powerpoint/2010/main" val="141963352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787B1CE-6C2F-2B45-8E40-B2824A85A43A}" type="slidenum">
              <a:rPr lang="en-US" smtClean="0">
                <a:solidFill>
                  <a:prstClr val="black"/>
                </a:solidFill>
              </a:rPr>
              <a:pPr/>
              <a:t>25</a:t>
            </a:fld>
            <a:endParaRPr lang="en-US" dirty="0">
              <a:solidFill>
                <a:prstClr val="black"/>
              </a:solidFill>
            </a:endParaRPr>
          </a:p>
        </p:txBody>
      </p:sp>
      <p:sp>
        <p:nvSpPr>
          <p:cNvPr id="4" name="Rectangle 3"/>
          <p:cNvSpPr/>
          <p:nvPr/>
        </p:nvSpPr>
        <p:spPr>
          <a:xfrm>
            <a:off x="1729058" y="4102965"/>
            <a:ext cx="5584825" cy="1477328"/>
          </a:xfrm>
          <a:prstGeom prst="rect">
            <a:avLst/>
          </a:prstGeom>
        </p:spPr>
        <p:txBody>
          <a:bodyPr wrap="square">
            <a:spAutoFit/>
          </a:bodyPr>
          <a:lstStyle/>
          <a:p>
            <a:pPr defTabSz="457200" fontAlgn="auto">
              <a:spcBef>
                <a:spcPts val="0"/>
              </a:spcBef>
              <a:spcAft>
                <a:spcPts val="0"/>
              </a:spcAft>
            </a:pPr>
            <a:r>
              <a:rPr lang="en-US" cap="all" dirty="0">
                <a:solidFill>
                  <a:prstClr val="black"/>
                </a:solidFill>
                <a:latin typeface="Arial"/>
                <a:ea typeface="+mn-ea"/>
                <a:cs typeface="+mn-cs"/>
                <a:hlinkClick r:id="rId2"/>
              </a:rPr>
              <a:t>THE GAME</a:t>
            </a:r>
            <a:endParaRPr lang="en-US" cap="all" dirty="0">
              <a:solidFill>
                <a:prstClr val="black"/>
              </a:solidFill>
              <a:latin typeface="Arial"/>
              <a:ea typeface="+mn-ea"/>
              <a:cs typeface="+mn-cs"/>
            </a:endParaRPr>
          </a:p>
          <a:p>
            <a:pPr defTabSz="457200" fontAlgn="auto">
              <a:spcBef>
                <a:spcPts val="0"/>
              </a:spcBef>
              <a:spcAft>
                <a:spcPts val="0"/>
              </a:spcAft>
            </a:pPr>
            <a:r>
              <a:rPr lang="en-US" dirty="0">
                <a:solidFill>
                  <a:prstClr val="black"/>
                </a:solidFill>
                <a:latin typeface="Arial"/>
                <a:ea typeface="+mn-ea"/>
                <a:cs typeface="+mn-cs"/>
              </a:rPr>
              <a:t>July 23, 2013, 8:18 p.m. ET</a:t>
            </a:r>
          </a:p>
          <a:p>
            <a:pPr defTabSz="457200" fontAlgn="auto">
              <a:spcBef>
                <a:spcPts val="0"/>
              </a:spcBef>
              <a:spcAft>
                <a:spcPts val="0"/>
              </a:spcAft>
            </a:pPr>
            <a:r>
              <a:rPr lang="en-US" dirty="0">
                <a:solidFill>
                  <a:prstClr val="black"/>
                </a:solidFill>
                <a:latin typeface="Arial"/>
                <a:ea typeface="+mn-ea"/>
                <a:cs typeface="+mn-cs"/>
              </a:rPr>
              <a:t>Daddy, What Was a Truck Driver?</a:t>
            </a:r>
          </a:p>
          <a:p>
            <a:pPr defTabSz="457200" fontAlgn="auto">
              <a:spcBef>
                <a:spcPts val="0"/>
              </a:spcBef>
              <a:spcAft>
                <a:spcPts val="0"/>
              </a:spcAft>
            </a:pPr>
            <a:r>
              <a:rPr lang="en-US" i="1" dirty="0">
                <a:solidFill>
                  <a:prstClr val="black"/>
                </a:solidFill>
                <a:latin typeface="Arial"/>
                <a:ea typeface="+mn-ea"/>
                <a:cs typeface="+mn-cs"/>
              </a:rPr>
              <a:t>Over the Next Two Decades, the Machines Themselves Will Take Over the Driving.</a:t>
            </a:r>
          </a:p>
        </p:txBody>
      </p:sp>
      <p:sp>
        <p:nvSpPr>
          <p:cNvPr id="5" name="Rectangle 4"/>
          <p:cNvSpPr/>
          <p:nvPr/>
        </p:nvSpPr>
        <p:spPr>
          <a:xfrm>
            <a:off x="451827" y="1272107"/>
            <a:ext cx="4069644" cy="2031325"/>
          </a:xfrm>
          <a:prstGeom prst="rect">
            <a:avLst/>
          </a:prstGeom>
        </p:spPr>
        <p:txBody>
          <a:bodyPr wrap="square">
            <a:spAutoFit/>
          </a:bodyPr>
          <a:lstStyle/>
          <a:p>
            <a:pPr defTabSz="457200" fontAlgn="auto">
              <a:spcBef>
                <a:spcPts val="0"/>
              </a:spcBef>
              <a:spcAft>
                <a:spcPts val="0"/>
              </a:spcAft>
            </a:pPr>
            <a:r>
              <a:rPr lang="en-US" cap="all" dirty="0">
                <a:solidFill>
                  <a:prstClr val="black"/>
                </a:solidFill>
                <a:latin typeface="Arial"/>
                <a:ea typeface="+mn-ea"/>
                <a:cs typeface="+mn-cs"/>
                <a:hlinkClick r:id="rId3"/>
              </a:rPr>
              <a:t>THE INFORMED PATIENT</a:t>
            </a:r>
            <a:endParaRPr lang="en-US" cap="all" dirty="0">
              <a:solidFill>
                <a:prstClr val="black"/>
              </a:solidFill>
              <a:latin typeface="Arial"/>
              <a:ea typeface="+mn-ea"/>
              <a:cs typeface="+mn-cs"/>
            </a:endParaRPr>
          </a:p>
          <a:p>
            <a:pPr defTabSz="457200" fontAlgn="auto">
              <a:spcBef>
                <a:spcPts val="0"/>
              </a:spcBef>
              <a:spcAft>
                <a:spcPts val="0"/>
              </a:spcAft>
            </a:pPr>
            <a:r>
              <a:rPr lang="en-US" dirty="0">
                <a:solidFill>
                  <a:prstClr val="black"/>
                </a:solidFill>
                <a:latin typeface="Arial"/>
                <a:ea typeface="+mn-ea"/>
                <a:cs typeface="+mn-cs"/>
              </a:rPr>
              <a:t>July 22, 2013, 7:29 p.m. ET</a:t>
            </a:r>
          </a:p>
          <a:p>
            <a:pPr defTabSz="457200" fontAlgn="auto">
              <a:spcBef>
                <a:spcPts val="0"/>
              </a:spcBef>
              <a:spcAft>
                <a:spcPts val="0"/>
              </a:spcAft>
            </a:pPr>
            <a:r>
              <a:rPr lang="en-US" dirty="0">
                <a:solidFill>
                  <a:prstClr val="black"/>
                </a:solidFill>
                <a:latin typeface="Arial"/>
                <a:ea typeface="+mn-ea"/>
                <a:cs typeface="+mn-cs"/>
              </a:rPr>
              <a:t>A Better Online Diagnosis Before the Doctor Visit</a:t>
            </a:r>
          </a:p>
          <a:p>
            <a:pPr defTabSz="457200" fontAlgn="auto">
              <a:spcBef>
                <a:spcPts val="0"/>
              </a:spcBef>
              <a:spcAft>
                <a:spcPts val="0"/>
              </a:spcAft>
            </a:pPr>
            <a:r>
              <a:rPr lang="en-US" i="1" dirty="0">
                <a:solidFill>
                  <a:prstClr val="black"/>
                </a:solidFill>
                <a:latin typeface="Arial"/>
                <a:ea typeface="+mn-ea"/>
                <a:cs typeface="+mn-cs"/>
              </a:rPr>
              <a:t>As Internet Symptom-Checkers Improve, Health-Care Providers Say It's OK to Search</a:t>
            </a:r>
          </a:p>
        </p:txBody>
      </p:sp>
      <p:sp>
        <p:nvSpPr>
          <p:cNvPr id="6" name="AutoShape 2" descr="data:image/jpeg;base64,/9j/4AAQSkZJRgABAQAAAQABAAD/2wCEAAkGBhQSERUUEhQWFBUWGBoYGRcYGBwYGBccGBYcGhgfGB8dGyYgFx0jGhcYIC8gJCcqLSwuHh8xNTAqNSYrLCkBCQoKDgwOGg8PGiwkHCQsLCwsLCwsLCwsLCwsLCwsLCwsLCwsLCwsLCwsLCwsLCwsLCwsLCwsLCwsLCwsLCwpLP/AABEIAL4BCgMBIgACEQEDEQH/xAAcAAACAwEBAQEAAAAAAAAAAAAEBQIDBgcBAAj/xABBEAACAQIEAwUFBwMDBAAHAAABAhEDIQAEEjEFQVEGEyJhcTJCgZGhBxQjUrHB0XLh8GKCkhUzQ1MWF3ODosLx/8QAGQEBAQEBAQEAAAAAAAAAAAAAAAECAwQF/8QAKBEBAQACAgICAQMEAwAAAAAAAAECERIhAzFBUWETMqEEIlJxFCNC/9oADAMBAAIRAxEAPwDrZE4lGPA2KM1VfSdEA8tW2AK1AYravjH5+rX1fiah8fD8CLYF+8N6/HEreOO2471eZHzx597Rd3AxlMjl6rGUU+pFvrh7leF1N3aBzXcYzbfh04YfNMqXEKbWDDBBpg7jAFPIUlOwv1vgwVMWW/Lnnx/8otkk6fvgLNcEpt7g+HhOGIbHobGmGcq9kkJga1tvIIwtzPZAn2Kqn1B/UY204qNMHy8xi7sHOsx2RriSArDyb+cJuJcCrqL0X9QNX6TjrT8PWFA2W8dT59cCVeHMAIY+1qZuZvsOQGwxueSxm4xxjh+bWjWBqq1uWxB9DvgriHGhXqgCqFpmxBER1+OOnZzJu2rUlOopYCGAOlYudrknlhRW7BZWqWLURT6GmxWfUbC+N/q/cYvjZniOcV+7o0grIY1GbADEc5wmKipQqvTMSYdoja198H5r7LgJ7qq46agGB67Rha/YHNLDLVQ3tLMp/fGp5MWLhkoqcRzFOr3YzTQOdTSw+Rvgrg3Ec3XqOi5fLVTTiWICi+1xgDOdmuIxdO8HkyN+t8O+A5pMlQKmhVp1W9tqiNB6w6KYHTEyuOulxmW+xmT41XGopkqNTQSrGjUUwRuLgY9zPboFGV8vXpSCuoJrUGOqziv/AOJMp3ThswuWJn/ttqJJ3MFAZwi7Kdt8tRyr5eozKxLxUKlgdUwTFxytjExl+G937NeG9oaDQtLMIYUKATpNvI4a0s9UtEMJUTY/1bYzfZqhkTk2p1KlCvUGvSSArf6QNUHC3hnZdqeTWsdYbcsmY0gAnpBEjDhPinKtw/G2SmHZdy1togwMPUQAA7c8c77RZXOZOglZM3rpEqCtVQ2nVtcC4x7x3/qj0kDLSqIYvSYqWBFpmLYzcLrpqWb7aDt3H3fWHAKHVE79Y88ZbhHG0dQULNa4N4OMrWqZmWQ0asqYMAuB8pGNTkENDLiouXJQCWckCOs8xjyeTDL3cXt8dwk6yl/gJxTipoQ6sFYnpHzxq+znH/vmX121K2kxz88ZTjGUGYpCoyIEPvKxPy5YK4Dm1yg7ikogkE3EgnnjGH/Xd1ryY/qT+1sQ7DbHq5mdxgPL8Xpl9Gsa+QIifTDQUjzUY9cymXp47jlj7e6ZGKzSX8o+WL1SLYjpwRpwuJ6cQBwNnuJJTjU0E7KBqY/0jAfZrhCOIuPMH9RthenZ56Z1Kyn/AGyflixKdWe8M0huF1ama3vk+FRgnhvFTUMadUb1EHgnmBNz6icNgjLd4B49J8xIPyxLv9Vp0npi6nWVhKkH0vj6pSncTiVQ4Y7Os/6uWIaYgq0HkGxb3TLtfyOKXQHfwk7mJ5bT8MQXtmCoBYXtt/OLqeYBEzbA1Z2UAKNQA8iTbFD01swOg+zt5bDp8OmGwx1zvbEwcA03e2zqeYPKN/PBAOLs0v1Y8LYoavAk7Y+TMBtjiomyg8sUVFjbF2rEdeAApUgQYDL6HHzZckSGnpI2vf8AjBj05GBa2oWwFf3dryFNrAdef7Yp+7wDKvzuDM88V5ii7DwuynyN8BvncxSEatf9QE/MRiAnM5Smxh1kXJ1IDyHUeeFNfsRk6oYGhSLbjSDTIH+3Hjds6yjxUVPoSP5xFftCpA/iUmU+RVv1g4nPXteOyPiP2RZZj+G1SmYkgMHAPSGE/XCZuwOboAjLZuBuVOqnvO+45Y3KdrsjUM94UYgjxBlN974Y02Sqp7muGnoQ0bfHl9canm36u2b459OVcRXi3cd1WpfeKVjsKm1xdTq+mKuN/aE9bLHLZjLmlEQVLIQV2swx1rMZRtVlUi3kYghvptih8mtTwsrCRsyhl285x0mf3GeH5c37N9v6X3M5WuWpNpKrVW++xMXnDnsrxSicjVy9TN06jHWAS0Ehhb2sG5rsfkqsFqVMAm5UGmd45W3GE2d+yTLsT3bVUubgrUHxBvhyxpxyi/shw3v+G1KDgqVLIINjAsRGMZw/sq5y3ehc13isQSukINJgm5m2GVX7NszSP4GaAtPi1UjblYkc8Urw3jGW1adVQH2gGWoD6g3xrcqdx5xns9nKeXXMpmO9QAG/tIPhYxh9le0XFEoLV7uhXpwIZWgkdTjLr2xztCm9Gvl5pMCCpplAAd4IEYlwT7RaVLKnKvRZkIYWcEgNyEjlicZPiNXLK9WtVV+0DOU011cidHNkfUPpjTZbtRRdFbUBqUHfqJxznsX21y2Xo1KFZnNNmOmVmAReYOM/WWhqbRmyFk6Rpawmw+WLw3+E5WP0nxFaxX8FkB5yLjqVvE+uAlNHKn3qtd7Xk1HP7D0thrTJi5v+v7HFjUwdxMXHkfLoccdNkmdplk15qp3a+7SW4nkG51D5DFoqO9PVVIy9ED2R4WYef5QR7ovix+E6ajVUHevHhFRj4f6TBj5fHAlBAXDZrU9X3KQQ6V/pHst/UTGJpV2Tq95pFACjT5NA7x46DkPM4cZasxYgiUGz7Ennbn62xHKUAoJ0gFjJO5P9R5n6YC4pxUg91SID+852pjr69Bh6DSnmUYkKwJUwRNx6jliTLOMvRAY9zQlVUzVrkQ1j13BnDoZpgAV8VMDxPUOm3LSYv6kR54AruINp/bHlWiGEET/ffHuUza1F1IZEkTBEx0nceeLThoA/ciCIdtI+f+f5HMe5jOADf/PLFHGHrBfwlDE+dh5nr6YxnEUrRpLgM0TyLAefPGb0rWUM+taSpmDB8jvj4sOovYdTjO8P481P8NaSlRaVYC8cweZPnbzwZl8ouYqBsxUUm2lASL7wswRHlM743j5Phi4dbPEzDD++LUzw5iPrgGnmg76UVynKoRCGOQMydt4xbovHPHX+2sdwwVwdjj1hhcVja2AKXatGqmirAus2MgmN4MQYxm4tTIzroRt88DtSne+CaeZU849cevS6YzrSk+Z4QG5YQ8Q7PA8gcbB1xRUpYiuc5rgEcsL63BiplQVPkcdLrZUHcA4EqcGQjpjGXjxy9xZlYzPZPi70apGYquaZWADqYBpEdfPBVTt3VSo40LUphjpIlfDNr7bYJr8Fa8RH1wA2UKnaMZmHGajrh5MZd5Y7Mqfbug4ipSZfkwwVlOL5R1ZUqBNUSJ0m20TjI57hmsRtPMWPzGMtneyziStVgejH9x/GL/d8t5Xw39ssdnSlKtpq6p2Jho/kYHq5Z7yivvF9J2t++OE1TnaBlWcgc1M/QXwTlPtMz9I/90mPdcA/rfGt1ysx+L/DsdbLCDK1FEEmDq8ojCviPZvLVBTLJTJJIlqYGq3OBjJcN+2aqSBWpp63A+m2NJS+0ak4GuiY6qQw+sYc5G8fBnlN49gH+znKVGH4Sqp95KhHLkJjfFn/AMnsn+at/wAh/GGdPtNkHuToPmpEehGDU49kwABmFiPznFmf5YvhznvGtaMsyHwt4eam4+G0dLxyvbBKV7kbRyO3zx6lWf8AIx82XB6ekW/t8MVzWrUn/P064sBwDoKzBmT7xkX8+QHIW+OJNnVV9Goao2Pn54ouzQcqQjBWPMiYHMgcz0wmr8LZPw8up1td67+7P5TzY322+OHiVB8fP/L49q01YQwDA8iJGJYFGVSlQQKPHpN2g92rcyxEifMyRtK4ENNs7VjUTQQyzbBz0Qch57852wfxbhVR6PdUHFNY06SNx0Dbj64WPqJGUQHLUwLs5AZxz0EGGnnB9Y2OaozPcTaofu+UVWtpdz7FMbQOp/wTyZ5PLdzThqrPAuzkWjc+Q9ScCZTM0KCFaZHdp7byCoPm3vObWE/CwwrHecQbxA08oD6NVI/Qfp5nahzwnjiZgHRqEEi6mDG8NEH9fLEuJcEpVx4wdQsHUww9D/OCqFFUUKoCqBAAsBgHNcaArChTXvKpEkTpVB1YwY5WAO464qF1Ts33KHukDz1jrYQbEemF/D6lc1StQeFR4tQXntptczzO2NIeMKrlK0U2C695XTJE6oGmCIuBuImcXBVeG8LDkwg28iOWOfCN8utMvk+GVqT+CoWQk+CwKyZ/wSMUCo3fWqoaqkzqEE+RAPS0rt0OHnE+F1u7YZeoAxEAvuvXSwG/K4t1xzPN0MzlKq66ZDHYtdDIvDbE+hnGpLGb21fEu0VVgVBXLkaiSwMmFJAUGJnrNo+GF/Ccx3OquxqVlAPiBlVZiCwNzcnTfbnGFuY7Xa6ZQi7e17y/D8voPnhJ95aNKsdM6tJJ0kxH+fti4y/bOWUaXKdtq/eKrUxVLtZUsVBPX+ficbNMww2Pw5Y5Ll68NJZleZ1C3yj1xtuyWdrVQxquGT/xzAqNBubbrymN5x1xy71XO/bWJxAH2hHmMWhgRYzhFxPiSUF1PzMKo3YnkP5xin7Z12zSINKp3iqVUSTqYC532PKMLjFlrp1sVVjA2mce5YmJJnpi0qDvjF6rcAm++KqtAHcYZHLjFT5XpiKSVuFjlhfX4bFiMaOpSIwNUp4DMVuEIeWAMx2TpOfGA3qAcaqtl8DPTxBis59mdB5KM9MxYC6z6G/1wqp9ic1l/YK1k5rOlvgGt9cdJAjHh3wur1W8M7hd4ud5nIOvtoy+oj+2Be5x0iuJwCcjT/Iv/EY5/p/T6GP9f/li6YRO+PQxHmPr/fC7I8U1LJ9mYDfm6sQJ0LOxJvvthgrzsZnHSyx8yXaxK07fHEK+TVxET6+fTmv6eWPik+R688ehiN7+Y/cfxhtVKUyg0gT5MZkzy5fKD5YvoZmfI/lbf4H9jixWBHUH4g4rrZaQY5gjcgifysLr9cVF7PIIBhotPLzjngOrV8OiugYWBMSrHnA6DrvOw2n1VIIUwR0O4A203v6ifhjyln1ZmVWDaTBB+Rg7NBMX+eAXZ3s4tQJobVSQyKJaKZ8gQJHxn4Tg3KvWqGGp/d6awIkFnjkIsifU8oxJssJJpkq1rHoDMc9IJmSAd5x8vEipC1FMyACosSSYgTJMAkxsOuAIp5sNUKLcr7Z5KTsP6jvHIeonL1ZpcYWL98okdAVIM+hpzh9T4YaRc5cqushirqWUNESCGBBIFwZve2FlZqWTZ8xmKne12FvDptsFpi4HzkD6yqt7RNRoK1av+IWPhpn32Hsz1VQbWhbm7NOE+UyWZp0mrFimYrsvdUVhUFx7aREBASZHhAuZOC+BcMfM1BnM0POlT5KORg/MddzyxHtf2lZWXK5bxZmpaRvTB8+TEX8gJPLEBFLteBmGy7KarIsvUoqWUEDx6luRB6at43nDhalOtTkaatNx5MrD9DjFcJzJymXenlcvWq5qdNRighKn+pgSNKzKiYO5NzjxarcL4cVqOfvFVmZFU3ViBzuCBALciTF5xdoJ439mlGpLZdu5Y+7dqZ+G6/UeWMjmew+bQGUWzBRDC8mAR5bdD5Y3lHjWYy+WWtnkWIGs07PT1GBrQ2O4nSbE+zbD3LZxKnsMDABK7MsgEalN1sRuMSza43TidYe4wEraQbA7G432+mJ5gVlddSyDAB/KBGxHs29MdK419n+Wr3SaDjYp7PxXb5RjGZrsbncqGC/iUwJmmZ5/kPiHwBG98Y43Htvcy61oHxLOPoLMS1QFYYmQqLMC/ONzzv1xLsBwfv8ANGq3sUoPSWIMfLfAL8YcgUmprUlgNFwGk2A0wVM3Ec4tjpXC8imTy9NGUIxMNp8UMTFybmJVZ5mLXxrDO67Zz8feoJz+qo9NaT2p1AaqowFSAkou40gkqSCRI9Tgatx4o1NdJJckHVKaWJPdJdR7ZDKrGxgfmGFq8GcNTqZeoKqq5qtqJLPUqMA1RwpUNppFgqAqCdPQYKHGlcijmaDU3ItPiEmmGbSy3DAMPZJIPPniGtGma4qlNlV2ClgSJ2hY1EnYAahcxvgjvzjNcW4Ytas4Sqpqhaf4VQSNILMq2912EsSGPh8hFNTiuZoH8ZZQG7ke6X31LYaaaM5kXZlUY0jWiqDbFVRV6YznCO0YdKfekipULwNP5Xgra8pqVSSBME3F8HjiC62QMNagMV5gMTE9Jg4bNC6uV6YEq5eNxi+jmZ88XHMDDaFDC+KXbDl6CtgDMcNPu3xQrdsV/HBL0CNwcU92MNDY53hhcaQ2kAoyxbuyhmVAEN8Tghg1MkogZSSWAs8k3Ikw3pb9sXjHpaMXlTSxWkdP854+Hi22+p/gYgiE7/L+f8+eJ5nOJSXVUYKsgajsCdp6YirSwUSbAYS0+KVHzbANoo0lioDzdrqvkwF7ehk7NKlAMQ4YyAdJnUlxY6ZgkdRB3EwcZfifDTRpuul1pKC9SoG1VaxZoKqYilqJGowDE7gXehoMjxinmC4TUQpjUUOgkflba0+uJ5rIhh12O8G21/ejlqmOowpo56plUXvqaU6YVvCg8KW/DRDqLPUZjBkdT54b5DidOt7JIYWKMNLKQASCDzEiYnFQvpJUpSG/ERQTEHWIGyiZEnnOkAYPoZgOq2kMJ0tAYifkw+WCng2MTvHP1HMeuBM1kQbmSeuzfw3xg+eA+q0SxLJUZTAkcxEkAT7MkibGYHnNS5gtFOvTB1yIiVPlexAG581G8gfd8VBLguFAjSCaknrzHmbDF65joQ8H/dbeOTb7j64IpzlCoKWjKtTUqIAcM42sJ1SI8weVoxjqFI8NytXM1lLZt2KS1xJJIgg+JSBqJ5kRaMbGhlFD61J5gqSdyZJg7MTuTP6QNmM2pBXM0wFN/ENSRyB3GqxNpsJ5GFUh7L6Mnlq+YzNTVUZgao3IaJVOjP47xsTBiMJ8qmYzDjPsiMzVFTL0XnSbm4giFS7Sd4Y2tjQ8f7GCvo0VDoptP3cmKW/iClRNM8tjE2AxbX4zVLrQFA5URBrOU0IsRFEjwsxFgJEbkQMQEcXppSy4fNVC6U272oItVcXRVBPhUPEJ5LPvTmezGSbN12z+bZk7w93QVWZDz9kqQ0KAY6nUx2xTmqh4tnBRplvumXjU0nxxaZNyWghSbxqbmcabgfBUo16jmVY6hQpFy3dUlIU6ASdIZoJjYFR1GAXL2or0a1SkVbNKKmikFAFZtIBqliIUrTJ0FiBLWmzQ84d2ko1nNNXC1VJDUnhaikbiJ8UdVJHnhP2u4vS4dQZ6SgVqo0JziNz5KpJaObNJ3Jwj4f2MNPhz601ZrNFI1CTTLMCt91KjU7HfcchgNzX4PReqlZ6amrTMq/MH99+cxi6vQDAqQGB3BEg+uK8nl+7pJT1M+hQutySzEc2J5nAr9oKC1+4eoKdSAVD+EODsUJs1wREzINsNG1VTgyqWemSlQrpBJJAsBsZvCgc+sHAjcQqU2IqpK+643Op9Kr0kgrJOnY22l9UbA1SmMZ4/TpPJ/l2zNbhodapy1Yd4avfEN7TVKYApqxsVpBkAgLsCJuceVOOVKNZVzAinpjUFuzNLA7mFRKbFyCQNS9MNMzwOmWlRoaQ0r1AI29GPzwPnczVXWHpipSIqFuY0R4UgCSSAZ1AgkwLYn+14zL9v8h3egyUswy90HKlCy6XDVAQsgAjVDkXnc9cLs/wSotU1KL2IQMs6WcIXY+OSAXZhJgc+uDc8iVmpjW1J6JbSjRGs04Bm+pkFQEQTciRijMU8xTp0ELjU1TTVq2OlQrERqEAtpVZMwW9MNsXGz2WcKOYpmnRf8P8AEapUeD4lVRUqsW9kh6j6AoFlU9MNeFdoVrKuqEd4ISZhXJ7qTsC6iQpvviKcYC12pO6GmFB1GxLPJROjHQrsTG2nzOCP+j0CysqAQVZYssoCEMCzQGMf2EVBWV4irO6KZamQGEGASAwvEGxBscG/eCMZteGZijTZaTIWeo1R6hHjOuoNWlT4QRTmJJ9kCL4DftPWpPpr0oEqJJhvHUfTsCrFaK6mjYiOcANb3w9MQ7pPyj5YzmW7TLUqhY0oaa1NVQhDNRiKYAkzqUFuttr2cajhs01r5hQwWfEbgf5tti6lRJMn+w9MeqnPAmZ4tA8HsgwahB7tY36FjygWm0zY6FnE+Kpl01MGM2UKpJZjYAGIBJ6kYR1WcVFqV1FXMEzRyqnw0hN2Y7aonxm02Hlo6NTWgLAeIXEhhfz2OFmZ4CCW7pjT70jvTcuyi2lXJJQRyFrnbF0D+H8RSqGKe4xRhaAwiYIsd9xj2rn6XeCixGt1JCm+oXnyOxtgZaqUx3NEKmhZiCFpr+Yz7XwNzMnc4zfDeIIDWzrzp9imzflG7Ex4nc7KoNhFhENo0r8HTvBVUSUB0ITFNSY8QAB0m0TB9MJs5l9IFTM6qmaqHTSpU2K6L2WmQbC0s55Tthh2fqZmoDVrQqOfBS0QyryJM2J3gzhxUpBhDCR0P+b+eGhkczWJDrUdJVdOazQUeBSZ7mmYl2vE/vGHXBGqaGqVPw6RA7um3tIirvUY3kgSQTbHi9mkD04P4VOWWkfZDkzqJ3ci/tT64G4qr5rMHKmUooq1KpBhquonSo/0yLn+2IGGQ4nTzCB6ZJHKQVI5W8rG4JGJnKAENEwbRY/LY9bR8cBcXztJEVX8NIOqeDfVPhWnF7RcrcCwvMM6dRWEowYC0gzcWIPmMULc1nXDkmnNMWDKfEPKLGS0DTFvPlflc4tRQwIdTccmsbmPei1x5YLalO+/Xn//ADCziXCdcEEqV9ll5b+76mfDziQYGANyyKABTsASSB5yTM3FzPI/DAlfNgymYpjSxbcBlK6iBqBn3RqO8CSYtNFOvUQOag1KikhkMuYgBReWaxJ1Dc/Mw1NSww1AgSpEMJEwy/L+MDXWyocBaijHh7pSD+Pu3TXTJI3Bs6WjmR5DHmQcZSmaudrL31S7uxAHhBISntZQTCgXJJi+GrglR3b+8Jm5jmJIMHbcE79ZAvf64pVkB16hpIDAhTEsCIg+HabtHInBGJ4Bl24pnmzdUfgUSBTQ7Ei6D4e23mQNsdILYXcF4ZSoofu//bc61UGUE3JTmAd4mOkYSduqdaqcvRp1/uyVGcNVuPEqg00kEEavFF7kDEGhzmeSlTerUMIilmPQASfjjlXCc0larmOKZ4A0UOilTIDBmIhUUGzaV+EnVyOGHbniL1WocMoOatQ6BVc7swAjXHSDUbpbocKuPcN7/O0OGUCRSy4Csf8AUQHrVD5wY9bc8KNZ2d4nnM1S75BQy9HajSNNn1KtvEwddK2gFRymIiW3C+09KrlqeYZhTV7HUbK0kEFthcWJgG3WMJu3/GlyWR7ql4Wcd1TA91QsMR6LaerDGO4nnmy3B8vlFnvc1NRlG4ps8qP93gH/ACwHXtQiev1xA08Z3gvBvuOSjvCrpS1VGcs9NWALNCagABt4YkDrj6j2s0UqT52n9270CG1a6csuoKx9qmYvDCN/Fh7BvEODJUB1DSSGErYw3teV+fPAeZWvRUd3+IoCJpiTAB1sb6pJgQJ632w7p1ldQykMp2IMgjyIscRdBjFxdcfJZ1fTMM2WrtDKaNVidrMS9PQ0GILaTpJi0b2BwHV4BXoktlnEHUVE9e7poCCdLinRRtMm7QTjT1cqpYMygldjFxaP0JGElfhNWleg8jmtgSZJYkRpJOsnYeyojfE3Y1rDL10Urxh6FSo9TvLmpVZWhW0U9NCgsaY1VGOrwxyvFsOhx+g6nUyrDMpWpAukB9zBAJAnabY9zXEYOirT13UcpLFNZIQ8gJvO4PTCNeEU6tVXpOvdyrd00gBS3eN4SJJZxrnUBYSDpGLuM3CzsbX4Tl9SlCtJ2ujKwv8AhGn4A0qYRhAG1j6xo8MrU1CU2XQgCrqDk6VELMMATAHLAvGcvV741wsrRosKSqNZNRt5XcWAFvP0wsyfZ9e7TW9fVpXVBeJi8X2nFv8ArbDrx4oXdVTwg3nTLEAifD7i+IXa99ueLszUpu2gt4haRNiblQ2wYgGwOqJ2nFTMtUEAmm8wRIDGOTaTMHyIPmMAioaR0gINN4USGLdf/UscrkkmJi/RE/utamSFIVDzE6VAAkmZ0m29+gAjUL/+uKHCKDpGhdRJk6gSAoPiYgDzM4IynEKdVYtJFxeN43IE+n98RzHD1MlVm0aJCho5EhSQDaRsbTIwBPgqrydTIIOxvBB+IuMJuJcEfW1Ynvu6QmhSIAVHGxKgQ52g2222xJ6r96C5bUCIt1BsoDGQSB4faaDJVYwyyHEdZgj0IuDv0nofEPDNgSRiewipMaZWHao4YPmM05IpoqmWVJ8N/Z0ryN77Msj2l1AtUpPTpnUyVCp092seJ/yTNhz3tg7iXC0rhRUkhWDRJ0mDMMNmHqMKeO0y9X8cEZSkoqGBIqMCZFSNlWAdPPz2w9BvwriYr0xUVWVSTpLR4gDAYdAfPFmcy6MNTJrKzEAavMLcb9JvjO/9UrFyaSnSzqKSJTGllOkvVqvEBYJAAIMjDjh/GQ3heFfW9O2rSzJchSwEnTBPLeCYwCrL5euxGZ7lS2krRolggy4mJa3tHnFxt6L+D1H1P+PFOi7VczXHs1KjC6IDbQoFz1AjljW57LCqjIWZQwIlG0sJ6HAQ7OZfu6dNqSstMAAGYMX8QmGvJvNycTQE4N2sp1aamoYcqzkBWOlAx0u8T3YKgNc8+mHsiMZWrwAUaGb10+8DmrU1qxV2UiQhAEwIiLiL+WARm6606KJWL5zMAEKG/Co0ytzpFlCCIO5I5jdsa2jmKdSSjAlSVJU3UjcMORHQjFFbLkSRY38QkwTuSJkfDy5Wx7wzh9PK0AimFUSzNuxN2Zj1JvijhfHFzL1hTU6aTBNREamg6gAbgC1z12xUenMhQC5MmfEOVwACwsee462xY0OpDAVFIIJG95BkekiR8sXVKIN9j5c/UbHAZy+nYRB1SJgmIGrcgDpcYD3M0HaHpPBVSoX3TtAIBGxA/S0nEa1VTRb7yqhbhg4lSJ8MyIaQVmJEyBtitcwdQDC7QA68zHPkwsT5fXBNVZBFRQ6nyn5r/E+mAG4b2eytAl6FGmhIuyi8G8TyHkMZnLJSyWfzlbMMKffFWp1G9krEuobYMGjw7kBSJxqstl0TWaf/AJGLMZm/P0vNvM4niDmj8Nfi2dOYqhqeSpCFLgrrVbmAeTGSTyFt8Vdl0/6lxSpm3H4NCCg5CLUVjyguR1HnjpeeyoqU3pmYdGQnnDKQf1xj+yoHDaL5fMgo3eM4qBGZKoIAWCoMNb2DB9cKG/aD8Z6WUG1Q97W/+lSIJB/rqaE9NWMT2/rnPcRoZFD4UI1kcmYanP8Atpj5k41dHOd1TzOerqVLCVRrMtKmIpKRyZmJYjq4HLGH7GcMeqmb4g9VqVQaylRYjVpL1JBBDL7Kx69MA67V8TXhuZyxy4CrUkVaK2VkBVVbTsH9rxC5i840XGu1NPKVEFeVSpIWoLiRGoMvtAQRcT8MZjsrwGlnymfr1atWoDBR9IVWTYeECVEhgLC9+eFX2oKa2uqD4MvUSgOhZ0Z6p+H4a/A4RXU1qTj7u8ZTiWbZ8rlDSdkrVTRCMpsNShqhZdnUIrGGHTGgXMGlSLVnB0KWZ9OkQJMxJgx0P8YexLM5UMCGGoXHzEH0kEi2FGc4QIcoSrMoQH8oWbLzWZN7n5YaZHiKV6a1KZ1I4kG4nlzuLg4nVE2xni1MrCDK0nVn1SEkaFJDDnMHeLix2jngqB5YJrUMDGkfPE1pbd3bRZh1C6NJpIkmFWXJAuUAsogn8RvM23wXkM+e7UspXWYGo+Jp23u0LuTGxO18GNBEHY4Cr5NtcqdMgzVY6nUdEBss7ztbY46sJ5nhwIJWCRAg3KhRICEzpJMf5EUZLMtTPd6Ax/KsgybsZYktuJZreZNsVcKzKK7mfBYA7CdyWklizWuTMcgLlq7pULJMnTcjkDyJ5T06YCS0xUWKmhjsdJkDynfax2npywFXyL0yWQlrgncmw5gRq6Re0ABbtj2hk2pNqZwqKLtZS0RE8lUDUIEC/W+PFzztUGloUxCsLkExqgCUG8arsYsBuF78SKKqmDVImNgB+aodkH7yBOKatFMw6OAG0BoV/YcNA1C19iA0des4nWoU6upVIB1GRHhdgoHiH/kCyJExIg4syPDyramZrEwsyDO7N+Zj8ANgOeAWp2UZadRKb90KlVXKIWCBB7SKd11bkgDpEYBk0qjVKq6a34iZWkWlBpG4Jbd7SfMAeVvFu3yUq/dqutFs7A8+i8jHPE0ylDN06xpd1W706j3kh6baQByJgRIAjnfni3DKTabihuNV6AOt/Cqrrq10KK9RnErRVVDEBNXIyY9caXK59akhZBEEqwKsA11kG4mD8jhJm+zZ15Qma6ZdGUqxEsxUBX8RgxBtPTDPJcPp0TUqCVNSCxZtUaVgCSbACcZUTXzaJp1sF1GBNgTG07T0GB04dTWqaqoFqMugsLSAZE4yFXiC5uuMxVVzk6LaaIClu+qTGoqLkTYWiYHXD3ss9ZkqNWQ01aoxpU29pEtAPS825ekYD7iFUpTarmm0d2SyBW8HhBKm48bHo4sbAcyi4HxE5PhiVSNdau5dU51Hqv4R8VAM8vpjbsJEfOeeEuZ7OoKlOtTHioqwp02J7pS3MATo+HLliIuy/HkLOlT8KpTRXdWIhQ4t4gYNwRyO1r4s4XxRMxSWrT1aGmCRpJgxz5WscYrMcJqAJlqp01c471c1WkRopn2EPpEDp8YMpdrBTWuaNMLlctKgtrPeMu6UztTHSZ3Ft4bGtejzU6T5c/Uc/wBfPCjinDGNQVQ7U2GkEg+EqDcTBKWveVn1OHFKpqAa9wD53E3x5UfALKud8ZlSvRhuwsJjZhqYAb9cX08wYn2h+ZfXmNxcHafhjyrlxytziJE9Y5HzEHApo6SpJKaehlSv5Z90Ex7WKGKODsZHlipqlycKxxEgTVQ0qjF7Ag+Fdi3J5HkcEpWI9oT1ZeXqNx9fhgkpR2u7LNnKRVa705jw+1TbTcSNxfmD8DGM92iy1TK8ENHRpZStNyCGDBnl3BF4Y2uARMeu+FQESDI6jFdVQykEAg2IIkEHqDviKxnY3iNLK8PImTSp9/UiCJq6mVZn2tIUR5jA3anhhTgpD3qSlap5u9QF/kXI+GHXFuySummg/cKGVu7VR3LlW1DWoAO4EkHkN4GLe1dM1MhmAwGo0mJAJIlRqMEgSJG8YRaQdhq/3j7ufdyuXj/7lRig+VKn/wDlin7TOKu1J6NM+GmEasf62App6m7nyUYn2TqrkOFd8wlqhLhebs3hpqPUAH4nCbtJmBT4c1KqHXNVKoqVQ6wXJJJKESrqIUCDboMMStp2Htw/L/0H6sxwky3bSquefKaDmQrEBxpSpCrLatkaLj3ZjDnslVCcOoMTZaWo+gkn6Yxv2ZUzVzeYzDbwf+VV5/RThP2ny6Urzyi033x93fpiDMMROA0eU4grgcj+oG5HUTzwar4T5zhUgmkdDG8e6SNjHUcuWJ8HzdUl0qLAQwCTLEcp69Z+mNoLzXDVe48LC9rXv5WJ1G/n1jAXffd0KKPGSCSQdALWAQb1GMbbndjzw2GI1qQYQRI/QxFuhvviKH4dXaWVjqhoksCR4ZOogAEk+6swIxZneG67rvMxJAJ0xy9nkNW8SBE4ArcLZSrKxCqDEKCVEzYSJJPPy6mQw4VXdllxa4BNi0MRJHKQAfj8cEW5HJBBJu0QTEAD8qjZVHQfGTfGa7b9rDSBoUv+4R42HuA8h/qP0GDe1nakZdCiEd6wtt4B+Y+fQY5oMwxJaC5a5JMm+5vucdMdY95JfwoLziWXzlSkwemWQjYi3+DyxaGME3U/t+mAzn4mNU+oIOOn6/4Y4ug9n/tEVoTNeE/+wDwn+oe767emNPxThqZqiULsEcWam8WPpZh5G2OK5fN63GqPlv5W2w84Tx+rlfFRYlPepNdfh0+GFwx8k3j0S2NlxPs3WqrSy4NOllqRUnRq7x9FwACIW99ze+F543VTK1M7mKjKXkZeipgCbJI98nczNsOuA9sqOagT3dT8jcz/AKT7364IzfBaZIcU0NRJKa5KqT0Ewt+YE48+WNxvbpLKoPammtZaFTw1DSFRuapa4b8uGqVQwBBBBuCLgg8xjB1cvWy9M0hLZ3POQ9WDpRbzpbaAgsN77WGCuDZ+oddLLFKeVyY7s1KiljUZB4veGlReT6Yzsa1nVjpOkkQYMEjoY5euAcnwgUi4ptFN3ZyhUEan9qDyBN4M4Qdm6v3ms2freBWHdZdWIEKPaPmWM/XGsZsBm+0vGNVU5UTTC0xXer3ndwqv7K+ElpiDtY4D4R2nK5U5iuGCVa+mgm7aXMICSRaQxkmw+GNFxHJ06ylKihgQVM7wReDuPhhFxfswGoPSXVUpmmEVCwBR09hwTboD0AHngHWVzy1NQEyh0sp3UwDB5bEGx54rr8YpJVWlUcI7iU1WDRuAdpHQ/XFfBcq9Ogi1WBqBR3jDZmAgknnYC/ljFZXi4qZivn6iM1JPwKEAHnBME85328RnAbTNZcMwCwALxHhneR+U+YjFdCkEeSSszvdSWIPtfDYwfXCzsVSrrlz94UoS7lVO6ITKqfS8DpGHznECTN8cSnVdaitSg2fkwsCzAiCJI21GDyvhiubteCPzLcD+obr9cVZzh6upUgFb+Ftr9OaeowvTKdyrCmWV6jhiXYXuSYOmGJk7+K/lgpx3gIkXH0xW7g2N8KqWelgrApUO5Xabk6hsbRe/rbF6Zu0mCPzLcfEbj64ADifZam7pUpsab02DKLtRkCBNMmBYRK6cIPtQruaAQUn0h1c1AAUspBmDKmTzA9cbVagKyCCOv8YiXHPFGMzXERT4IpBu1JaY9WOk/TVif2Y5bRlGeP8AuOT8FAUfXVgrjvYyjXQhC1G+qEP4ZbqUnTPmIOA8vxF+H0BTqUGdaYMVKRDKbkywMGnvzBHnh9Qa1qk7Hbf9b4hfrjM9leJg0u8qMq1MxUdwpIBMQoCzvAXGg77AbHK55aolT6jmD54JAwty3DFSoXknkBsAPTDAY2iwY+GIzj2cBZrwn7SdplytObNUb2F/c+Q+uJce48mWpF3uTZV5sf46nHOadR69cVasu7nwqPp6KMbxk1yy9JfqC8r2cr5tjUdtMmWdtyT0GJcY7N1qTeBTVWNwIjrYbY2vD6IVAOf788HhwN8eTLK5Xe3oxxk6scjzNV1ENRK+oP8AGF1SurWgLz1X3x1riVEOpBEg4wvFOCIWhRH0xiebjdV1/wCNzm8WcqMFErE8xuZ8j0x4c9zEjrhnmuzoRZLfDnhY7IhiJ/tj2+POX08eeFx6qx6vvfG2NFwP7Q6tHw1pq09p99R5H3vQ/PGZqZpWERBG2AWbHrusp25a1XdeGcZo5lNVJw8XI5qfMbg4R8b7LO1I0aFQpTqVddVbAlWMuFbzN4PpjleTz70m10mKMOYP69R5Y3vZ77SlaEzQ0n/2L7P+4cvUY82fh+m5l9p8eqmlUytZKcJQqHL9ydyjwqsB1I28o88a/KZcUqYXUTpBux8yeew6DkIxa1JGhoUkbNAJHoeWM325r5j7uyUELa/Czg3RT7Rjc25jzx52i/geafNZvMZpajU6CRSSI01CPeYGx39bgTbD3hvGS5dKoFN0qmkPEIqFQDKA32ItfAnDezFOmuXCezSWSQSO8YgaSw2aCSwna2F2TzlKtm65qIho5Rta1TIK1CPGLWYWN/IYo1HEsktWmyOWAIIlWKm4jceR2xkOJdl65yi5OgaQp7GoxIfTq1GVAgkncg36DGmXiiVlBpnUDFrgieoNxi8HAZHJrVbNVhVq1Fy+UREADFNZ7sEuxFza/wARi3gvbOm2XovWaKlQsqqFJZ9LEAhVHMRPKZw24rwmlXBDzDABtLFdYGwaD4hvhFU4NToZxK5WKNOgUQKCQjBugndSb9ZxnatLTzYcSpkXHxG4PMEHkce1LggiQbY5+3Fa9HK5muwam+YzANBTZgTAuDy0gWO8Ye0u0hp1VoZnSKhpB9SSR0YERINibTgGtfK28PLkZt6HdfhbywtrB6SP3KgVGjSr2W35TsxvaY5YZU80rqHQhla4IuDiNUgiCLed8ACc8DUZQChBAkXkldR1Dblv+mJnOWkgQfeW6/Hmv1Hniutl49m8cm5f0tuv1GBMjSWmxEkExAax+ezfDFDMVQQCCCD0vipmHPCBu0CLUqK00oYjWLhtJAl1i12F/qMHpn5AJupuHW6n9x+nngK+J9nqVZqbMCppGV0QvOYNut8M8DHMdDIPTEfvGIOhqcSD4XDMmmFDnUTzGDFaRjqyvDYE4nxRKFMu5gDYcyegxY1SAT0E45vx7izZipJsosq9P746+Lx87+Gc8uMLuJ5upnKxdrAcuSLjQ8FyzUaRfQSzeyAJaP8A9Qd8UdleHBtTNcTGn0641lTNBBcT6Y5/1ec3wnUjv4MfWV7Ymv2rr06mlvCRyO+NFk+0Ld131Q22Xz6xj6r2fo1nFRk8R8/LnhL2lBqulBIVUBi1gAPLHg7+Xu5T1odX7dKbBYGIvxJKiyB8RjH57h/cKjMxbVNhaIxOjmyAp6741w5aqTOTc9J8X4iSTBxn2qdMHcUEVAeuFKvc492OHGaeDyZbyFoZN8fG2IqSBiBq49WPUcakz40PYfgX3ivqcfh07noT7o/fGaicdj7N8LXLZdEW5jUx6k745eTLUU2asRjxKoOMbm+Mt37lAdUqkFjpHiKmw3BAnbfGkyuZ1qrDYifPHmXY3PU2NMhH7tiIDQDHwOMcKVTI5ZKFOiKr1GJaq0d1qLSGebjlY9N8ag5g7YtLSDIkRzxKsrK8L4YRUqV3rfecyqxZopqSPZEWgYlw3tZqrDLMRVcDxVKSnQD0advUHFnHOz2uhoosaKAlmRPCKkmWBIEjCPh3G0p5TMvQpCmlEaQN2Z43J6XGI0acG4tUrZ3MhW/ApwsG/wCJz0nkLG2NEWxgeF8TbJ0MrSpqGq5o6y7TpBY84ubRjV8P4ianeAiGpuUaNiQAZHwOIK+McCSs9KoSdVJgwEyhI6j98ZuuamXfO5uuAGZQlKDqWIsAfUCZw+4/xz7si1CupdQUgbidiORwfVYFYIBBFwRMg9cAm7HZQ08nSVpkguf951fvhlnDaPzED9z9AcfUwEACiABAHQYFqvL+iz8zH6Yik+f7UCk9UNcK6Kq7NGjU7eY6emC8pxSjmEBUgz7rRqEb2/cYhxLJqyHvAHTz9tZt4WGMxxjgJoL3lFrABpb21I1eyRaDqv6Yuxo8/wAMWosMA4vAbcT+Vtx8cLuG5LuGco5jRZCDqkAdDDCxuOpwBle0rJlkarL6nKTPigdbXMzjQsoYXEjzwANDOArqP4beEEjYswm69fr54v8AvD9af/I/xgfOpAJPiUbz7Vj15/HFA4ZTbxXvflzwH//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sp>
        <p:nvSpPr>
          <p:cNvPr id="7" name="AutoShape 4" descr="data:image/jpeg;base64,/9j/4AAQSkZJRgABAQAAAQABAAD/2wCEAAkGBhQSERUUEhQWFBUWGBoYGRcYGBwYGBccGBYcGhgfGB8dGyYgFx0jGhcYIC8gJCcqLSwuHh8xNTAqNSYrLCkBCQoKDgwOGg8PGiwkHCQsLCwsLCwsLCwsLCwsLCwsLCwsLCwsLCwsLCwsLCwsLCwsLCwsLCwsLCwsLCwsLCwpLP/AABEIAL4BCgMBIgACEQEDEQH/xAAcAAACAwEBAQEAAAAAAAAAAAAEBQIDBgcBAAj/xABBEAACAQIEAwUFBwMDBAAHAAABAhEDIQAEEjEFQVEGEyJhcTJCgZGhBxQjUrHB0XLh8GKCkhUzQ1MWF3ODosLx/8QAGQEBAQEBAQEAAAAAAAAAAAAAAAECAwQF/8QAKBEBAQACAgICAQMEAwAAAAAAAAECERIhAzFBUWETMqEEIlJxFCNC/9oADAMBAAIRAxEAPwDrZE4lGPA2KM1VfSdEA8tW2AK1AYravjH5+rX1fiah8fD8CLYF+8N6/HEreOO2471eZHzx597Rd3AxlMjl6rGUU+pFvrh7leF1N3aBzXcYzbfh04YfNMqXEKbWDDBBpg7jAFPIUlOwv1vgwVMWW/Lnnx/8otkk6fvgLNcEpt7g+HhOGIbHobGmGcq9kkJga1tvIIwtzPZAn2Kqn1B/UY204qNMHy8xi7sHOsx2RriSArDyb+cJuJcCrqL0X9QNX6TjrT8PWFA2W8dT59cCVeHMAIY+1qZuZvsOQGwxueSxm4xxjh+bWjWBqq1uWxB9DvgriHGhXqgCqFpmxBER1+OOnZzJu2rUlOopYCGAOlYudrknlhRW7BZWqWLURT6GmxWfUbC+N/q/cYvjZniOcV+7o0grIY1GbADEc5wmKipQqvTMSYdoja198H5r7LgJ7qq46agGB67Rha/YHNLDLVQ3tLMp/fGp5MWLhkoqcRzFOr3YzTQOdTSw+Rvgrg3Ec3XqOi5fLVTTiWICi+1xgDOdmuIxdO8HkyN+t8O+A5pMlQKmhVp1W9tqiNB6w6KYHTEyuOulxmW+xmT41XGopkqNTQSrGjUUwRuLgY9zPboFGV8vXpSCuoJrUGOqziv/AOJMp3ThswuWJn/ttqJJ3MFAZwi7Kdt8tRyr5eozKxLxUKlgdUwTFxytjExl+G937NeG9oaDQtLMIYUKATpNvI4a0s9UtEMJUTY/1bYzfZqhkTk2p1KlCvUGvSSArf6QNUHC3hnZdqeTWsdYbcsmY0gAnpBEjDhPinKtw/G2SmHZdy1togwMPUQAA7c8c77RZXOZOglZM3rpEqCtVQ2nVtcC4x7x3/qj0kDLSqIYvSYqWBFpmLYzcLrpqWb7aDt3H3fWHAKHVE79Y88ZbhHG0dQULNa4N4OMrWqZmWQ0asqYMAuB8pGNTkENDLiouXJQCWckCOs8xjyeTDL3cXt8dwk6yl/gJxTipoQ6sFYnpHzxq+znH/vmX121K2kxz88ZTjGUGYpCoyIEPvKxPy5YK4Dm1yg7ikogkE3EgnnjGH/Xd1ryY/qT+1sQ7DbHq5mdxgPL8Xpl9Gsa+QIifTDQUjzUY9cymXp47jlj7e6ZGKzSX8o+WL1SLYjpwRpwuJ6cQBwNnuJJTjU0E7KBqY/0jAfZrhCOIuPMH9RthenZ56Z1Kyn/AGyflixKdWe8M0huF1ama3vk+FRgnhvFTUMadUb1EHgnmBNz6icNgjLd4B49J8xIPyxLv9Vp0npi6nWVhKkH0vj6pSncTiVQ4Y7Os/6uWIaYgq0HkGxb3TLtfyOKXQHfwk7mJ5bT8MQXtmCoBYXtt/OLqeYBEzbA1Z2UAKNQA8iTbFD01swOg+zt5bDp8OmGwx1zvbEwcA03e2zqeYPKN/PBAOLs0v1Y8LYoavAk7Y+TMBtjiomyg8sUVFjbF2rEdeAApUgQYDL6HHzZckSGnpI2vf8AjBj05GBa2oWwFf3dryFNrAdef7Yp+7wDKvzuDM88V5ii7DwuynyN8BvncxSEatf9QE/MRiAnM5Smxh1kXJ1IDyHUeeFNfsRk6oYGhSLbjSDTIH+3Hjds6yjxUVPoSP5xFftCpA/iUmU+RVv1g4nPXteOyPiP2RZZj+G1SmYkgMHAPSGE/XCZuwOboAjLZuBuVOqnvO+45Y3KdrsjUM94UYgjxBlN974Y02Sqp7muGnoQ0bfHl9canm36u2b459OVcRXi3cd1WpfeKVjsKm1xdTq+mKuN/aE9bLHLZjLmlEQVLIQV2swx1rMZRtVlUi3kYghvptih8mtTwsrCRsyhl285x0mf3GeH5c37N9v6X3M5WuWpNpKrVW++xMXnDnsrxSicjVy9TN06jHWAS0Ehhb2sG5rsfkqsFqVMAm5UGmd45W3GE2d+yTLsT3bVUubgrUHxBvhyxpxyi/shw3v+G1KDgqVLIINjAsRGMZw/sq5y3ehc13isQSukINJgm5m2GVX7NszSP4GaAtPi1UjblYkc8Urw3jGW1adVQH2gGWoD6g3xrcqdx5xns9nKeXXMpmO9QAG/tIPhYxh9le0XFEoLV7uhXpwIZWgkdTjLr2xztCm9Gvl5pMCCpplAAd4IEYlwT7RaVLKnKvRZkIYWcEgNyEjlicZPiNXLK9WtVV+0DOU011cidHNkfUPpjTZbtRRdFbUBqUHfqJxznsX21y2Xo1KFZnNNmOmVmAReYOM/WWhqbRmyFk6Rpawmw+WLw3+E5WP0nxFaxX8FkB5yLjqVvE+uAlNHKn3qtd7Xk1HP7D0thrTJi5v+v7HFjUwdxMXHkfLoccdNkmdplk15qp3a+7SW4nkG51D5DFoqO9PVVIy9ED2R4WYef5QR7ovix+E6ajVUHevHhFRj4f6TBj5fHAlBAXDZrU9X3KQQ6V/pHst/UTGJpV2Tq95pFACjT5NA7x46DkPM4cZasxYgiUGz7Ennbn62xHKUAoJ0gFjJO5P9R5n6YC4pxUg91SID+852pjr69Bh6DSnmUYkKwJUwRNx6jliTLOMvRAY9zQlVUzVrkQ1j13BnDoZpgAV8VMDxPUOm3LSYv6kR54AruINp/bHlWiGEET/ffHuUza1F1IZEkTBEx0nceeLThoA/ciCIdtI+f+f5HMe5jOADf/PLFHGHrBfwlDE+dh5nr6YxnEUrRpLgM0TyLAefPGb0rWUM+taSpmDB8jvj4sOovYdTjO8P481P8NaSlRaVYC8cweZPnbzwZl8ouYqBsxUUm2lASL7wswRHlM743j5Phi4dbPEzDD++LUzw5iPrgGnmg76UVynKoRCGOQMydt4xbovHPHX+2sdwwVwdjj1hhcVja2AKXatGqmirAus2MgmN4MQYxm4tTIzroRt88DtSne+CaeZU849cevS6YzrSk+Z4QG5YQ8Q7PA8gcbB1xRUpYiuc5rgEcsL63BiplQVPkcdLrZUHcA4EqcGQjpjGXjxy9xZlYzPZPi70apGYquaZWADqYBpEdfPBVTt3VSo40LUphjpIlfDNr7bYJr8Fa8RH1wA2UKnaMZmHGajrh5MZd5Y7Mqfbug4ipSZfkwwVlOL5R1ZUqBNUSJ0m20TjI57hmsRtPMWPzGMtneyziStVgejH9x/GL/d8t5Xw39ssdnSlKtpq6p2Jho/kYHq5Z7yivvF9J2t++OE1TnaBlWcgc1M/QXwTlPtMz9I/90mPdcA/rfGt1ysx+L/DsdbLCDK1FEEmDq8ojCviPZvLVBTLJTJJIlqYGq3OBjJcN+2aqSBWpp63A+m2NJS+0ak4GuiY6qQw+sYc5G8fBnlN49gH+znKVGH4Sqp95KhHLkJjfFn/AMnsn+at/wAh/GGdPtNkHuToPmpEehGDU49kwABmFiPznFmf5YvhznvGtaMsyHwt4eam4+G0dLxyvbBKV7kbRyO3zx6lWf8AIx82XB6ekW/t8MVzWrUn/P064sBwDoKzBmT7xkX8+QHIW+OJNnVV9Goao2Pn54ouzQcqQjBWPMiYHMgcz0wmr8LZPw8up1td67+7P5TzY322+OHiVB8fP/L49q01YQwDA8iJGJYFGVSlQQKPHpN2g92rcyxEifMyRtK4ENNs7VjUTQQyzbBz0Qch57852wfxbhVR6PdUHFNY06SNx0Dbj64WPqJGUQHLUwLs5AZxz0EGGnnB9Y2OaozPcTaofu+UVWtpdz7FMbQOp/wTyZ5PLdzThqrPAuzkWjc+Q9ScCZTM0KCFaZHdp7byCoPm3vObWE/CwwrHecQbxA08oD6NVI/Qfp5nahzwnjiZgHRqEEi6mDG8NEH9fLEuJcEpVx4wdQsHUww9D/OCqFFUUKoCqBAAsBgHNcaArChTXvKpEkTpVB1YwY5WAO464qF1Ts33KHukDz1jrYQbEemF/D6lc1StQeFR4tQXntptczzO2NIeMKrlK0U2C695XTJE6oGmCIuBuImcXBVeG8LDkwg28iOWOfCN8utMvk+GVqT+CoWQk+CwKyZ/wSMUCo3fWqoaqkzqEE+RAPS0rt0OHnE+F1u7YZeoAxEAvuvXSwG/K4t1xzPN0MzlKq66ZDHYtdDIvDbE+hnGpLGb21fEu0VVgVBXLkaiSwMmFJAUGJnrNo+GF/Ccx3OquxqVlAPiBlVZiCwNzcnTfbnGFuY7Xa6ZQi7e17y/D8voPnhJ95aNKsdM6tJJ0kxH+fti4y/bOWUaXKdtq/eKrUxVLtZUsVBPX+ficbNMww2Pw5Y5Ll68NJZleZ1C3yj1xtuyWdrVQxquGT/xzAqNBubbrymN5x1xy71XO/bWJxAH2hHmMWhgRYzhFxPiSUF1PzMKo3YnkP5xin7Z12zSINKp3iqVUSTqYC532PKMLjFlrp1sVVjA2mce5YmJJnpi0qDvjF6rcAm++KqtAHcYZHLjFT5XpiKSVuFjlhfX4bFiMaOpSIwNUp4DMVuEIeWAMx2TpOfGA3qAcaqtl8DPTxBis59mdB5KM9MxYC6z6G/1wqp9ic1l/YK1k5rOlvgGt9cdJAjHh3wur1W8M7hd4ud5nIOvtoy+oj+2Be5x0iuJwCcjT/Iv/EY5/p/T6GP9f/li6YRO+PQxHmPr/fC7I8U1LJ9mYDfm6sQJ0LOxJvvthgrzsZnHSyx8yXaxK07fHEK+TVxET6+fTmv6eWPik+R688ehiN7+Y/cfxhtVKUyg0gT5MZkzy5fKD5YvoZmfI/lbf4H9jixWBHUH4g4rrZaQY5gjcgifysLr9cVF7PIIBhotPLzjngOrV8OiugYWBMSrHnA6DrvOw2n1VIIUwR0O4A203v6ifhjyln1ZmVWDaTBB+Rg7NBMX+eAXZ3s4tQJobVSQyKJaKZ8gQJHxn4Tg3KvWqGGp/d6awIkFnjkIsifU8oxJssJJpkq1rHoDMc9IJmSAd5x8vEipC1FMyACosSSYgTJMAkxsOuAIp5sNUKLcr7Z5KTsP6jvHIeonL1ZpcYWL98okdAVIM+hpzh9T4YaRc5cqushirqWUNESCGBBIFwZve2FlZqWTZ8xmKne12FvDptsFpi4HzkD6yqt7RNRoK1av+IWPhpn32Hsz1VQbWhbm7NOE+UyWZp0mrFimYrsvdUVhUFx7aREBASZHhAuZOC+BcMfM1BnM0POlT5KORg/MddzyxHtf2lZWXK5bxZmpaRvTB8+TEX8gJPLEBFLteBmGy7KarIsvUoqWUEDx6luRB6at43nDhalOtTkaatNx5MrD9DjFcJzJymXenlcvWq5qdNRighKn+pgSNKzKiYO5NzjxarcL4cVqOfvFVmZFU3ViBzuCBALciTF5xdoJ439mlGpLZdu5Y+7dqZ+G6/UeWMjmew+bQGUWzBRDC8mAR5bdD5Y3lHjWYy+WWtnkWIGs07PT1GBrQ2O4nSbE+zbD3LZxKnsMDABK7MsgEalN1sRuMSza43TidYe4wEraQbA7G432+mJ5gVlddSyDAB/KBGxHs29MdK419n+Wr3SaDjYp7PxXb5RjGZrsbncqGC/iUwJmmZ5/kPiHwBG98Y43Htvcy61oHxLOPoLMS1QFYYmQqLMC/ONzzv1xLsBwfv8ANGq3sUoPSWIMfLfAL8YcgUmprUlgNFwGk2A0wVM3Ec4tjpXC8imTy9NGUIxMNp8UMTFybmJVZ5mLXxrDO67Zz8feoJz+qo9NaT2p1AaqowFSAkou40gkqSCRI9Tgatx4o1NdJJckHVKaWJPdJdR7ZDKrGxgfmGFq8GcNTqZeoKqq5qtqJLPUqMA1RwpUNppFgqAqCdPQYKHGlcijmaDU3ItPiEmmGbSy3DAMPZJIPPniGtGma4qlNlV2ClgSJ2hY1EnYAahcxvgjvzjNcW4Ytas4Sqpqhaf4VQSNILMq2912EsSGPh8hFNTiuZoH8ZZQG7ke6X31LYaaaM5kXZlUY0jWiqDbFVRV6YznCO0YdKfekipULwNP5Xgra8pqVSSBME3F8HjiC62QMNagMV5gMTE9Jg4bNC6uV6YEq5eNxi+jmZ88XHMDDaFDC+KXbDl6CtgDMcNPu3xQrdsV/HBL0CNwcU92MNDY53hhcaQ2kAoyxbuyhmVAEN8Tghg1MkogZSSWAs8k3Ikw3pb9sXjHpaMXlTSxWkdP854+Hi22+p/gYgiE7/L+f8+eJ5nOJSXVUYKsgajsCdp6YirSwUSbAYS0+KVHzbANoo0lioDzdrqvkwF7ehk7NKlAMQ4YyAdJnUlxY6ZgkdRB3EwcZfifDTRpuul1pKC9SoG1VaxZoKqYilqJGowDE7gXehoMjxinmC4TUQpjUUOgkflba0+uJ5rIhh12O8G21/ejlqmOowpo56plUXvqaU6YVvCg8KW/DRDqLPUZjBkdT54b5DidOt7JIYWKMNLKQASCDzEiYnFQvpJUpSG/ERQTEHWIGyiZEnnOkAYPoZgOq2kMJ0tAYifkw+WCng2MTvHP1HMeuBM1kQbmSeuzfw3xg+eA+q0SxLJUZTAkcxEkAT7MkibGYHnNS5gtFOvTB1yIiVPlexAG581G8gfd8VBLguFAjSCaknrzHmbDF65joQ8H/dbeOTb7j64IpzlCoKWjKtTUqIAcM42sJ1SI8weVoxjqFI8NytXM1lLZt2KS1xJJIgg+JSBqJ5kRaMbGhlFD61J5gqSdyZJg7MTuTP6QNmM2pBXM0wFN/ENSRyB3GqxNpsJ5GFUh7L6Mnlq+YzNTVUZgao3IaJVOjP47xsTBiMJ8qmYzDjPsiMzVFTL0XnSbm4giFS7Sd4Y2tjQ8f7GCvo0VDoptP3cmKW/iClRNM8tjE2AxbX4zVLrQFA5URBrOU0IsRFEjwsxFgJEbkQMQEcXppSy4fNVC6U272oItVcXRVBPhUPEJ5LPvTmezGSbN12z+bZk7w93QVWZDz9kqQ0KAY6nUx2xTmqh4tnBRplvumXjU0nxxaZNyWghSbxqbmcabgfBUo16jmVY6hQpFy3dUlIU6ASdIZoJjYFR1GAXL2or0a1SkVbNKKmikFAFZtIBqliIUrTJ0FiBLWmzQ84d2ko1nNNXC1VJDUnhaikbiJ8UdVJHnhP2u4vS4dQZ6SgVqo0JziNz5KpJaObNJ3Jwj4f2MNPhz601ZrNFI1CTTLMCt91KjU7HfcchgNzX4PReqlZ6amrTMq/MH99+cxi6vQDAqQGB3BEg+uK8nl+7pJT1M+hQutySzEc2J5nAr9oKC1+4eoKdSAVD+EODsUJs1wREzINsNG1VTgyqWemSlQrpBJJAsBsZvCgc+sHAjcQqU2IqpK+643Op9Kr0kgrJOnY22l9UbA1SmMZ4/TpPJ/l2zNbhodapy1Yd4avfEN7TVKYApqxsVpBkAgLsCJuceVOOVKNZVzAinpjUFuzNLA7mFRKbFyCQNS9MNMzwOmWlRoaQ0r1AI29GPzwPnczVXWHpipSIqFuY0R4UgCSSAZ1AgkwLYn+14zL9v8h3egyUswy90HKlCy6XDVAQsgAjVDkXnc9cLs/wSotU1KL2IQMs6WcIXY+OSAXZhJgc+uDc8iVmpjW1J6JbSjRGs04Bm+pkFQEQTciRijMU8xTp0ELjU1TTVq2OlQrERqEAtpVZMwW9MNsXGz2WcKOYpmnRf8P8AEapUeD4lVRUqsW9kh6j6AoFlU9MNeFdoVrKuqEd4ISZhXJ7qTsC6iQpvviKcYC12pO6GmFB1GxLPJROjHQrsTG2nzOCP+j0CysqAQVZYssoCEMCzQGMf2EVBWV4irO6KZamQGEGASAwvEGxBscG/eCMZteGZijTZaTIWeo1R6hHjOuoNWlT4QRTmJJ9kCL4DftPWpPpr0oEqJJhvHUfTsCrFaK6mjYiOcANb3w9MQ7pPyj5YzmW7TLUqhY0oaa1NVQhDNRiKYAkzqUFuttr2cajhs01r5hQwWfEbgf5tti6lRJMn+w9MeqnPAmZ4tA8HsgwahB7tY36FjygWm0zY6FnE+Kpl01MGM2UKpJZjYAGIBJ6kYR1WcVFqV1FXMEzRyqnw0hN2Y7aonxm02Hlo6NTWgLAeIXEhhfz2OFmZ4CCW7pjT70jvTcuyi2lXJJQRyFrnbF0D+H8RSqGKe4xRhaAwiYIsd9xj2rn6XeCixGt1JCm+oXnyOxtgZaqUx3NEKmhZiCFpr+Yz7XwNzMnc4zfDeIIDWzrzp9imzflG7Ex4nc7KoNhFhENo0r8HTvBVUSUB0ITFNSY8QAB0m0TB9MJs5l9IFTM6qmaqHTSpU2K6L2WmQbC0s55Tthh2fqZmoDVrQqOfBS0QyryJM2J3gzhxUpBhDCR0P+b+eGhkczWJDrUdJVdOazQUeBSZ7mmYl2vE/vGHXBGqaGqVPw6RA7um3tIirvUY3kgSQTbHi9mkD04P4VOWWkfZDkzqJ3ci/tT64G4qr5rMHKmUooq1KpBhquonSo/0yLn+2IGGQ4nTzCB6ZJHKQVI5W8rG4JGJnKAENEwbRY/LY9bR8cBcXztJEVX8NIOqeDfVPhWnF7RcrcCwvMM6dRWEowYC0gzcWIPmMULc1nXDkmnNMWDKfEPKLGS0DTFvPlflc4tRQwIdTccmsbmPei1x5YLalO+/Xn//ADCziXCdcEEqV9ll5b+76mfDziQYGANyyKABTsASSB5yTM3FzPI/DAlfNgymYpjSxbcBlK6iBqBn3RqO8CSYtNFOvUQOag1KikhkMuYgBReWaxJ1Dc/Mw1NSww1AgSpEMJEwy/L+MDXWyocBaijHh7pSD+Pu3TXTJI3Bs6WjmR5DHmQcZSmaudrL31S7uxAHhBISntZQTCgXJJi+GrglR3b+8Jm5jmJIMHbcE79ZAvf64pVkB16hpIDAhTEsCIg+HabtHInBGJ4Bl24pnmzdUfgUSBTQ7Ei6D4e23mQNsdILYXcF4ZSoofu//bc61UGUE3JTmAd4mOkYSduqdaqcvRp1/uyVGcNVuPEqg00kEEavFF7kDEGhzmeSlTerUMIilmPQASfjjlXCc0larmOKZ4A0UOilTIDBmIhUUGzaV+EnVyOGHbniL1WocMoOatQ6BVc7swAjXHSDUbpbocKuPcN7/O0OGUCRSy4Csf8AUQHrVD5wY9bc8KNZ2d4nnM1S75BQy9HajSNNn1KtvEwddK2gFRymIiW3C+09KrlqeYZhTV7HUbK0kEFthcWJgG3WMJu3/GlyWR7ql4Wcd1TA91QsMR6LaerDGO4nnmy3B8vlFnvc1NRlG4ps8qP93gH/ACwHXtQiev1xA08Z3gvBvuOSjvCrpS1VGcs9NWALNCagABt4YkDrj6j2s0UqT52n9270CG1a6csuoKx9qmYvDCN/Fh7BvEODJUB1DSSGErYw3teV+fPAeZWvRUd3+IoCJpiTAB1sb6pJgQJ632w7p1ldQykMp2IMgjyIscRdBjFxdcfJZ1fTMM2WrtDKaNVidrMS9PQ0GILaTpJi0b2BwHV4BXoktlnEHUVE9e7poCCdLinRRtMm7QTjT1cqpYMygldjFxaP0JGElfhNWleg8jmtgSZJYkRpJOsnYeyojfE3Y1rDL10Urxh6FSo9TvLmpVZWhW0U9NCgsaY1VGOrwxyvFsOhx+g6nUyrDMpWpAukB9zBAJAnabY9zXEYOirT13UcpLFNZIQ8gJvO4PTCNeEU6tVXpOvdyrd00gBS3eN4SJJZxrnUBYSDpGLuM3CzsbX4Tl9SlCtJ2ujKwv8AhGn4A0qYRhAG1j6xo8MrU1CU2XQgCrqDk6VELMMATAHLAvGcvV741wsrRosKSqNZNRt5XcWAFvP0wsyfZ9e7TW9fVpXVBeJi8X2nFv8ArbDrx4oXdVTwg3nTLEAifD7i+IXa99ueLszUpu2gt4haRNiblQ2wYgGwOqJ2nFTMtUEAmm8wRIDGOTaTMHyIPmMAioaR0gINN4USGLdf/UscrkkmJi/RE/utamSFIVDzE6VAAkmZ0m29+gAjUL/+uKHCKDpGhdRJk6gSAoPiYgDzM4IynEKdVYtJFxeN43IE+n98RzHD1MlVm0aJCho5EhSQDaRsbTIwBPgqrydTIIOxvBB+IuMJuJcEfW1Ynvu6QmhSIAVHGxKgQ52g2222xJ6r96C5bUCIt1BsoDGQSB4faaDJVYwyyHEdZgj0IuDv0nofEPDNgSRiewipMaZWHao4YPmM05IpoqmWVJ8N/Z0ryN77Msj2l1AtUpPTpnUyVCp092seJ/yTNhz3tg7iXC0rhRUkhWDRJ0mDMMNmHqMKeO0y9X8cEZSkoqGBIqMCZFSNlWAdPPz2w9BvwriYr0xUVWVSTpLR4gDAYdAfPFmcy6MNTJrKzEAavMLcb9JvjO/9UrFyaSnSzqKSJTGllOkvVqvEBYJAAIMjDjh/GQ3heFfW9O2rSzJchSwEnTBPLeCYwCrL5euxGZ7lS2krRolggy4mJa3tHnFxt6L+D1H1P+PFOi7VczXHs1KjC6IDbQoFz1AjljW57LCqjIWZQwIlG0sJ6HAQ7OZfu6dNqSstMAAGYMX8QmGvJvNycTQE4N2sp1aamoYcqzkBWOlAx0u8T3YKgNc8+mHsiMZWrwAUaGb10+8DmrU1qxV2UiQhAEwIiLiL+WARm6606KJWL5zMAEKG/Co0ytzpFlCCIO5I5jdsa2jmKdSSjAlSVJU3UjcMORHQjFFbLkSRY38QkwTuSJkfDy5Wx7wzh9PK0AimFUSzNuxN2Zj1JvijhfHFzL1hTU6aTBNREamg6gAbgC1z12xUenMhQC5MmfEOVwACwsee462xY0OpDAVFIIJG95BkekiR8sXVKIN9j5c/UbHAZy+nYRB1SJgmIGrcgDpcYD3M0HaHpPBVSoX3TtAIBGxA/S0nEa1VTRb7yqhbhg4lSJ8MyIaQVmJEyBtitcwdQDC7QA68zHPkwsT5fXBNVZBFRQ6nyn5r/E+mAG4b2eytAl6FGmhIuyi8G8TyHkMZnLJSyWfzlbMMKffFWp1G9krEuobYMGjw7kBSJxqstl0TWaf/AJGLMZm/P0vNvM4niDmj8Nfi2dOYqhqeSpCFLgrrVbmAeTGSTyFt8Vdl0/6lxSpm3H4NCCg5CLUVjyguR1HnjpeeyoqU3pmYdGQnnDKQf1xj+yoHDaL5fMgo3eM4qBGZKoIAWCoMNb2DB9cKG/aD8Z6WUG1Q97W/+lSIJB/rqaE9NWMT2/rnPcRoZFD4UI1kcmYanP8Atpj5k41dHOd1TzOerqVLCVRrMtKmIpKRyZmJYjq4HLGH7GcMeqmb4g9VqVQaylRYjVpL1JBBDL7Kx69MA67V8TXhuZyxy4CrUkVaK2VkBVVbTsH9rxC5i840XGu1NPKVEFeVSpIWoLiRGoMvtAQRcT8MZjsrwGlnymfr1atWoDBR9IVWTYeECVEhgLC9+eFX2oKa2uqD4MvUSgOhZ0Z6p+H4a/A4RXU1qTj7u8ZTiWbZ8rlDSdkrVTRCMpsNShqhZdnUIrGGHTGgXMGlSLVnB0KWZ9OkQJMxJgx0P8YexLM5UMCGGoXHzEH0kEi2FGc4QIcoSrMoQH8oWbLzWZN7n5YaZHiKV6a1KZ1I4kG4nlzuLg4nVE2xni1MrCDK0nVn1SEkaFJDDnMHeLix2jngqB5YJrUMDGkfPE1pbd3bRZh1C6NJpIkmFWXJAuUAsogn8RvM23wXkM+e7UspXWYGo+Jp23u0LuTGxO18GNBEHY4Cr5NtcqdMgzVY6nUdEBss7ztbY46sJ5nhwIJWCRAg3KhRICEzpJMf5EUZLMtTPd6Ax/KsgybsZYktuJZreZNsVcKzKK7mfBYA7CdyWklizWuTMcgLlq7pULJMnTcjkDyJ5T06YCS0xUWKmhjsdJkDynfax2npywFXyL0yWQlrgncmw5gRq6Re0ABbtj2hk2pNqZwqKLtZS0RE8lUDUIEC/W+PFzztUGloUxCsLkExqgCUG8arsYsBuF78SKKqmDVImNgB+aodkH7yBOKatFMw6OAG0BoV/YcNA1C19iA0des4nWoU6upVIB1GRHhdgoHiH/kCyJExIg4syPDyramZrEwsyDO7N+Zj8ANgOeAWp2UZadRKb90KlVXKIWCBB7SKd11bkgDpEYBk0qjVKq6a34iZWkWlBpG4Jbd7SfMAeVvFu3yUq/dqutFs7A8+i8jHPE0ylDN06xpd1W706j3kh6baQByJgRIAjnfni3DKTabihuNV6AOt/Cqrrq10KK9RnErRVVDEBNXIyY9caXK59akhZBEEqwKsA11kG4mD8jhJm+zZ15Qma6ZdGUqxEsxUBX8RgxBtPTDPJcPp0TUqCVNSCxZtUaVgCSbACcZUTXzaJp1sF1GBNgTG07T0GB04dTWqaqoFqMugsLSAZE4yFXiC5uuMxVVzk6LaaIClu+qTGoqLkTYWiYHXD3ss9ZkqNWQ01aoxpU29pEtAPS825ekYD7iFUpTarmm0d2SyBW8HhBKm48bHo4sbAcyi4HxE5PhiVSNdau5dU51Hqv4R8VAM8vpjbsJEfOeeEuZ7OoKlOtTHioqwp02J7pS3MATo+HLliIuy/HkLOlT8KpTRXdWIhQ4t4gYNwRyO1r4s4XxRMxSWrT1aGmCRpJgxz5WscYrMcJqAJlqp01c471c1WkRopn2EPpEDp8YMpdrBTWuaNMLlctKgtrPeMu6UztTHSZ3Ft4bGtejzU6T5c/Uc/wBfPCjinDGNQVQ7U2GkEg+EqDcTBKWveVn1OHFKpqAa9wD53E3x5UfALKud8ZlSvRhuwsJjZhqYAb9cX08wYn2h+ZfXmNxcHafhjyrlxytziJE9Y5HzEHApo6SpJKaehlSv5Z90Ex7WKGKODsZHlipqlycKxxEgTVQ0qjF7Ag+Fdi3J5HkcEpWI9oT1ZeXqNx9fhgkpR2u7LNnKRVa705jw+1TbTcSNxfmD8DGM92iy1TK8ENHRpZStNyCGDBnl3BF4Y2uARMeu+FQESDI6jFdVQykEAg2IIkEHqDviKxnY3iNLK8PImTSp9/UiCJq6mVZn2tIUR5jA3anhhTgpD3qSlap5u9QF/kXI+GHXFuySummg/cKGVu7VR3LlW1DWoAO4EkHkN4GLe1dM1MhmAwGo0mJAJIlRqMEgSJG8YRaQdhq/3j7ufdyuXj/7lRig+VKn/wDlin7TOKu1J6NM+GmEasf62App6m7nyUYn2TqrkOFd8wlqhLhebs3hpqPUAH4nCbtJmBT4c1KqHXNVKoqVQ6wXJJJKESrqIUCDboMMStp2Htw/L/0H6sxwky3bSquefKaDmQrEBxpSpCrLatkaLj3ZjDnslVCcOoMTZaWo+gkn6Yxv2ZUzVzeYzDbwf+VV5/RThP2ny6Urzyi033x93fpiDMMROA0eU4grgcj+oG5HUTzwar4T5zhUgmkdDG8e6SNjHUcuWJ8HzdUl0qLAQwCTLEcp69Z+mNoLzXDVe48LC9rXv5WJ1G/n1jAXffd0KKPGSCSQdALWAQb1GMbbndjzw2GI1qQYQRI/QxFuhvviKH4dXaWVjqhoksCR4ZOogAEk+6swIxZneG67rvMxJAJ0xy9nkNW8SBE4ArcLZSrKxCqDEKCVEzYSJJPPy6mQw4VXdllxa4BNi0MRJHKQAfj8cEW5HJBBJu0QTEAD8qjZVHQfGTfGa7b9rDSBoUv+4R42HuA8h/qP0GDe1nakZdCiEd6wtt4B+Y+fQY5oMwxJaC5a5JMm+5vucdMdY95JfwoLziWXzlSkwemWQjYi3+DyxaGME3U/t+mAzn4mNU+oIOOn6/4Y4ug9n/tEVoTNeE/+wDwn+oe767emNPxThqZqiULsEcWam8WPpZh5G2OK5fN63GqPlv5W2w84Tx+rlfFRYlPepNdfh0+GFwx8k3j0S2NlxPs3WqrSy4NOllqRUnRq7x9FwACIW99ze+F543VTK1M7mKjKXkZeipgCbJI98nczNsOuA9sqOagT3dT8jcz/AKT7364IzfBaZIcU0NRJKa5KqT0Ewt+YE48+WNxvbpLKoPammtZaFTw1DSFRuapa4b8uGqVQwBBBBuCLgg8xjB1cvWy9M0hLZ3POQ9WDpRbzpbaAgsN77WGCuDZ+oddLLFKeVyY7s1KiljUZB4veGlReT6Yzsa1nVjpOkkQYMEjoY5euAcnwgUi4ptFN3ZyhUEan9qDyBN4M4Qdm6v3ms2freBWHdZdWIEKPaPmWM/XGsZsBm+0vGNVU5UTTC0xXer3ndwqv7K+ElpiDtY4D4R2nK5U5iuGCVa+mgm7aXMICSRaQxkmw+GNFxHJ06ylKihgQVM7wReDuPhhFxfswGoPSXVUpmmEVCwBR09hwTboD0AHngHWVzy1NQEyh0sp3UwDB5bEGx54rr8YpJVWlUcI7iU1WDRuAdpHQ/XFfBcq9Ogi1WBqBR3jDZmAgknnYC/ljFZXi4qZivn6iM1JPwKEAHnBME85328RnAbTNZcMwCwALxHhneR+U+YjFdCkEeSSszvdSWIPtfDYwfXCzsVSrrlz94UoS7lVO6ITKqfS8DpGHznECTN8cSnVdaitSg2fkwsCzAiCJI21GDyvhiubteCPzLcD+obr9cVZzh6upUgFb+Ftr9OaeowvTKdyrCmWV6jhiXYXuSYOmGJk7+K/lgpx3gIkXH0xW7g2N8KqWelgrApUO5Xabk6hsbRe/rbF6Zu0mCPzLcfEbj64ADifZam7pUpsab02DKLtRkCBNMmBYRK6cIPtQruaAQUn0h1c1AAUspBmDKmTzA9cbVagKyCCOv8YiXHPFGMzXERT4IpBu1JaY9WOk/TVif2Y5bRlGeP8AuOT8FAUfXVgrjvYyjXQhC1G+qEP4ZbqUnTPmIOA8vxF+H0BTqUGdaYMVKRDKbkywMGnvzBHnh9Qa1qk7Hbf9b4hfrjM9leJg0u8qMq1MxUdwpIBMQoCzvAXGg77AbHK55aolT6jmD54JAwty3DFSoXknkBsAPTDAY2iwY+GIzj2cBZrwn7SdplytObNUb2F/c+Q+uJce48mWpF3uTZV5sf46nHOadR69cVasu7nwqPp6KMbxk1yy9JfqC8r2cr5tjUdtMmWdtyT0GJcY7N1qTeBTVWNwIjrYbY2vD6IVAOf788HhwN8eTLK5Xe3oxxk6scjzNV1ENRK+oP8AGF1SurWgLz1X3x1riVEOpBEg4wvFOCIWhRH0xiebjdV1/wCNzm8WcqMFErE8xuZ8j0x4c9zEjrhnmuzoRZLfDnhY7IhiJ/tj2+POX08eeFx6qx6vvfG2NFwP7Q6tHw1pq09p99R5H3vQ/PGZqZpWERBG2AWbHrusp25a1XdeGcZo5lNVJw8XI5qfMbg4R8b7LO1I0aFQpTqVddVbAlWMuFbzN4PpjleTz70m10mKMOYP69R5Y3vZ77SlaEzQ0n/2L7P+4cvUY82fh+m5l9p8eqmlUytZKcJQqHL9ydyjwqsB1I28o88a/KZcUqYXUTpBux8yeew6DkIxa1JGhoUkbNAJHoeWM325r5j7uyUELa/Czg3RT7Rjc25jzx52i/geafNZvMZpajU6CRSSI01CPeYGx39bgTbD3hvGS5dKoFN0qmkPEIqFQDKA32ItfAnDezFOmuXCezSWSQSO8YgaSw2aCSwna2F2TzlKtm65qIho5Rta1TIK1CPGLWYWN/IYo1HEsktWmyOWAIIlWKm4jceR2xkOJdl65yi5OgaQp7GoxIfTq1GVAgkncg36DGmXiiVlBpnUDFrgieoNxi8HAZHJrVbNVhVq1Fy+UREADFNZ7sEuxFza/wARi3gvbOm2XovWaKlQsqqFJZ9LEAhVHMRPKZw24rwmlXBDzDABtLFdYGwaD4hvhFU4NToZxK5WKNOgUQKCQjBugndSb9ZxnatLTzYcSpkXHxG4PMEHkce1LggiQbY5+3Fa9HK5muwam+YzANBTZgTAuDy0gWO8Ye0u0hp1VoZnSKhpB9SSR0YERINibTgGtfK28PLkZt6HdfhbywtrB6SP3KgVGjSr2W35TsxvaY5YZU80rqHQhla4IuDiNUgiCLed8ACc8DUZQChBAkXkldR1Dblv+mJnOWkgQfeW6/Hmv1Hniutl49m8cm5f0tuv1GBMjSWmxEkExAax+ezfDFDMVQQCCCD0vipmHPCBu0CLUqK00oYjWLhtJAl1i12F/qMHpn5AJupuHW6n9x+nngK+J9nqVZqbMCppGV0QvOYNut8M8DHMdDIPTEfvGIOhqcSD4XDMmmFDnUTzGDFaRjqyvDYE4nxRKFMu5gDYcyegxY1SAT0E45vx7izZipJsosq9P746+Lx87+Gc8uMLuJ5upnKxdrAcuSLjQ8FyzUaRfQSzeyAJaP8A9Qd8UdleHBtTNcTGn0641lTNBBcT6Y5/1ec3wnUjv4MfWV7Ymv2rr06mlvCRyO+NFk+0Ld131Q22Xz6xj6r2fo1nFRk8R8/LnhL2lBqulBIVUBi1gAPLHg7+Xu5T1odX7dKbBYGIvxJKiyB8RjH57h/cKjMxbVNhaIxOjmyAp6741w5aqTOTc9J8X4iSTBxn2qdMHcUEVAeuFKvc492OHGaeDyZbyFoZN8fG2IqSBiBq49WPUcakz40PYfgX3ivqcfh07noT7o/fGaicdj7N8LXLZdEW5jUx6k745eTLUU2asRjxKoOMbm+Mt37lAdUqkFjpHiKmw3BAnbfGkyuZ1qrDYifPHmXY3PU2NMhH7tiIDQDHwOMcKVTI5ZKFOiKr1GJaq0d1qLSGebjlY9N8ag5g7YtLSDIkRzxKsrK8L4YRUqV3rfecyqxZopqSPZEWgYlw3tZqrDLMRVcDxVKSnQD0advUHFnHOz2uhoosaKAlmRPCKkmWBIEjCPh3G0p5TMvQpCmlEaQN2Z43J6XGI0acG4tUrZ3MhW/ApwsG/wCJz0nkLG2NEWxgeF8TbJ0MrSpqGq5o6y7TpBY84ubRjV8P4ianeAiGpuUaNiQAZHwOIK+McCSs9KoSdVJgwEyhI6j98ZuuamXfO5uuAGZQlKDqWIsAfUCZw+4/xz7si1CupdQUgbidiORwfVYFYIBBFwRMg9cAm7HZQ08nSVpkguf951fvhlnDaPzED9z9AcfUwEACiABAHQYFqvL+iz8zH6Yik+f7UCk9UNcK6Kq7NGjU7eY6emC8pxSjmEBUgz7rRqEb2/cYhxLJqyHvAHTz9tZt4WGMxxjgJoL3lFrABpb21I1eyRaDqv6Yuxo8/wAMWosMA4vAbcT+Vtx8cLuG5LuGco5jRZCDqkAdDDCxuOpwBle0rJlkarL6nKTPigdbXMzjQsoYXEjzwANDOArqP4beEEjYswm69fr54v8AvD9af/I/xgfOpAJPiUbz7Vj15/HFA4ZTbxXvflzwH//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57200" fontAlgn="auto">
              <a:spcBef>
                <a:spcPts val="0"/>
              </a:spcBef>
              <a:spcAft>
                <a:spcPts val="0"/>
              </a:spcAft>
            </a:pPr>
            <a:endParaRPr lang="en-US">
              <a:solidFill>
                <a:prstClr val="black"/>
              </a:solidFill>
              <a:latin typeface="Arial"/>
              <a:ea typeface="+mn-ea"/>
              <a:cs typeface="+mn-cs"/>
            </a:endParaRPr>
          </a:p>
        </p:txBody>
      </p:sp>
      <p:pic>
        <p:nvPicPr>
          <p:cNvPr id="1030" name="Picture 6" descr="https://encrypted-tbn3.gstatic.com/images?q=tbn:ANd9GcQNXrjRHhZ6IjkhI9DbYdYmnLheyIXrkbyW43_Aw_6p7tTufBP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2419" y="976557"/>
            <a:ext cx="4032467" cy="2880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74574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4" name="Frame 3"/>
          <p:cNvSpPr/>
          <p:nvPr/>
        </p:nvSpPr>
        <p:spPr>
          <a:xfrm>
            <a:off x="228600" y="2590800"/>
            <a:ext cx="76962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5975630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bwMode="auto">
          <a:xfrm>
            <a:off x="493713" y="1436691"/>
            <a:ext cx="7772400" cy="1166812"/>
          </a:xfrm>
        </p:spPr>
        <p:txBody>
          <a:bodyPr wrap="square" numCol="1" anchorCtr="0" compatLnSpc="1">
            <a:prstTxWarp prst="textNoShape">
              <a:avLst/>
            </a:prstTxWarp>
          </a:bodyPr>
          <a:lstStyle/>
          <a:p>
            <a:pPr eaLnBrk="1" hangingPunct="1"/>
            <a:r>
              <a:rPr cap="none" smtClean="0"/>
              <a:t>Darryl Le</a:t>
            </a:r>
            <a:r>
              <a:rPr sz="2800" cap="none" smtClean="0">
                <a:latin typeface="Arial" charset="0"/>
                <a:cs typeface="Arial" charset="0"/>
              </a:rPr>
              <a:t>ó</a:t>
            </a:r>
            <a:r>
              <a:rPr cap="none" smtClean="0">
                <a:latin typeface="Arial" charset="0"/>
                <a:cs typeface="Arial" charset="0"/>
              </a:rPr>
              <a:t>n, Ph.D.</a:t>
            </a:r>
          </a:p>
        </p:txBody>
      </p:sp>
      <p:sp>
        <p:nvSpPr>
          <p:cNvPr id="3" name="Subtitle 2"/>
          <p:cNvSpPr>
            <a:spLocks noGrp="1"/>
          </p:cNvSpPr>
          <p:nvPr>
            <p:ph type="subTitle" idx="1"/>
          </p:nvPr>
        </p:nvSpPr>
        <p:spPr>
          <a:xfrm>
            <a:off x="493713" y="2665413"/>
            <a:ext cx="6400800" cy="1752600"/>
          </a:xfrm>
        </p:spPr>
        <p:txBody>
          <a:bodyPr>
            <a:normAutofit/>
          </a:bodyPr>
          <a:lstStyle/>
          <a:p>
            <a:pPr eaLnBrk="1" hangingPunct="1"/>
            <a:r>
              <a:rPr lang="en-US" smtClean="0">
                <a:solidFill>
                  <a:srgbClr val="898989"/>
                </a:solidFill>
              </a:rPr>
              <a:t>Associate Director, Product Management, Bioinformatics Software</a:t>
            </a:r>
          </a:p>
          <a:p>
            <a:pPr eaLnBrk="1" hangingPunct="1"/>
            <a:r>
              <a:rPr lang="en-US" smtClean="0">
                <a:solidFill>
                  <a:srgbClr val="898989"/>
                </a:solidFill>
              </a:rPr>
              <a:t>Ion Torrent part of Life Technologies</a:t>
            </a:r>
          </a:p>
        </p:txBody>
      </p:sp>
    </p:spTree>
    <p:extLst>
      <p:ext uri="{BB962C8B-B14F-4D97-AF65-F5344CB8AC3E}">
        <p14:creationId xmlns:p14="http://schemas.microsoft.com/office/powerpoint/2010/main" val="299647724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bwMode="auto">
          <a:noFill/>
        </p:spPr>
        <p:txBody>
          <a:bodyPr wrap="square" numCol="1" anchorCtr="0" compatLnSpc="1">
            <a:prstTxWarp prst="textNoShape">
              <a:avLst/>
            </a:prstTxWarp>
          </a:bodyPr>
          <a:lstStyle/>
          <a:p>
            <a:r>
              <a:rPr cap="none" smtClean="0"/>
              <a:t>My Role</a:t>
            </a:r>
          </a:p>
        </p:txBody>
      </p:sp>
      <p:sp>
        <p:nvSpPr>
          <p:cNvPr id="33795" name="Rectangle 3"/>
          <p:cNvSpPr>
            <a:spLocks noGrp="1"/>
          </p:cNvSpPr>
          <p:nvPr>
            <p:ph type="body" idx="1"/>
          </p:nvPr>
        </p:nvSpPr>
        <p:spPr/>
        <p:txBody>
          <a:bodyPr/>
          <a:lstStyle/>
          <a:p>
            <a:pPr>
              <a:buFont typeface="Arial" charset="0"/>
              <a:buNone/>
            </a:pPr>
            <a:r>
              <a:rPr lang="en-US" smtClean="0"/>
              <a:t>My responsibilities include:</a:t>
            </a:r>
          </a:p>
          <a:p>
            <a:r>
              <a:rPr lang="en-US" smtClean="0"/>
              <a:t>To talk with Life Science customers about their scientific and computational needs for analyzing sequencing data.</a:t>
            </a:r>
          </a:p>
          <a:p>
            <a:r>
              <a:rPr lang="en-US" smtClean="0"/>
              <a:t>To define what computational hardware can be commercialized to support high throughput sequencing data analysis.</a:t>
            </a:r>
          </a:p>
          <a:p>
            <a:r>
              <a:rPr lang="en-US" smtClean="0"/>
              <a:t>To translate Life Science customer requirements to the software development team.</a:t>
            </a:r>
          </a:p>
          <a:p>
            <a:endParaRPr lang="en-US" smtClean="0"/>
          </a:p>
        </p:txBody>
      </p:sp>
    </p:spTree>
    <p:extLst>
      <p:ext uri="{BB962C8B-B14F-4D97-AF65-F5344CB8AC3E}">
        <p14:creationId xmlns:p14="http://schemas.microsoft.com/office/powerpoint/2010/main" val="69760101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71" name="Content Placeholder 3" descr="Proton_Face_Forward.jpg"/>
          <p:cNvPicPr>
            <a:picLocks noChangeAspect="1"/>
          </p:cNvPicPr>
          <p:nvPr/>
        </p:nvPicPr>
        <p:blipFill>
          <a:blip r:embed="rId2"/>
          <a:srcRect/>
          <a:stretch>
            <a:fillRect/>
          </a:stretch>
        </p:blipFill>
        <p:spPr bwMode="auto">
          <a:xfrm>
            <a:off x="3567113" y="2627318"/>
            <a:ext cx="2436812" cy="1455737"/>
          </a:xfrm>
          <a:prstGeom prst="rect">
            <a:avLst/>
          </a:prstGeom>
          <a:noFill/>
          <a:ln w="9525">
            <a:noFill/>
            <a:miter lim="800000"/>
            <a:headEnd/>
            <a:tailEnd/>
          </a:ln>
        </p:spPr>
      </p:pic>
      <p:sp>
        <p:nvSpPr>
          <p:cNvPr id="35844" name="Rectangle 4"/>
          <p:cNvSpPr>
            <a:spLocks noGrp="1"/>
          </p:cNvSpPr>
          <p:nvPr>
            <p:ph type="title"/>
          </p:nvPr>
        </p:nvSpPr>
        <p:spPr bwMode="auto">
          <a:noFill/>
        </p:spPr>
        <p:txBody>
          <a:bodyPr wrap="square" numCol="1" anchorCtr="0" compatLnSpc="1">
            <a:prstTxWarp prst="textNoShape">
              <a:avLst/>
            </a:prstTxWarp>
          </a:bodyPr>
          <a:lstStyle/>
          <a:p>
            <a:r>
              <a:rPr cap="none" smtClean="0"/>
              <a:t>NGS Data Volume and Analysis Complexity</a:t>
            </a:r>
          </a:p>
        </p:txBody>
      </p:sp>
      <p:grpSp>
        <p:nvGrpSpPr>
          <p:cNvPr id="35846" name="Group 21"/>
          <p:cNvGrpSpPr>
            <a:grpSpLocks/>
          </p:cNvGrpSpPr>
          <p:nvPr/>
        </p:nvGrpSpPr>
        <p:grpSpPr bwMode="auto">
          <a:xfrm>
            <a:off x="676275" y="1417640"/>
            <a:ext cx="8040688" cy="4513263"/>
            <a:chOff x="1102" y="1241"/>
            <a:chExt cx="2900" cy="2083"/>
          </a:xfrm>
        </p:grpSpPr>
        <p:cxnSp>
          <p:nvCxnSpPr>
            <p:cNvPr id="35847" name="AutoShape 19"/>
            <p:cNvCxnSpPr>
              <a:cxnSpLocks noChangeShapeType="1"/>
            </p:cNvCxnSpPr>
            <p:nvPr/>
          </p:nvCxnSpPr>
          <p:spPr bwMode="auto">
            <a:xfrm flipH="1" flipV="1">
              <a:off x="1102" y="1241"/>
              <a:ext cx="6" cy="2082"/>
            </a:xfrm>
            <a:prstGeom prst="straightConnector1">
              <a:avLst/>
            </a:prstGeom>
            <a:noFill/>
            <a:ln w="9525">
              <a:solidFill>
                <a:schemeClr val="tx1"/>
              </a:solidFill>
              <a:round/>
              <a:headEnd/>
              <a:tailEnd type="triangle" w="med" len="med"/>
            </a:ln>
          </p:spPr>
        </p:cxnSp>
        <p:cxnSp>
          <p:nvCxnSpPr>
            <p:cNvPr id="35848" name="AutoShape 20"/>
            <p:cNvCxnSpPr>
              <a:cxnSpLocks noChangeShapeType="1"/>
            </p:cNvCxnSpPr>
            <p:nvPr/>
          </p:nvCxnSpPr>
          <p:spPr bwMode="auto">
            <a:xfrm>
              <a:off x="1108" y="3323"/>
              <a:ext cx="2894" cy="1"/>
            </a:xfrm>
            <a:prstGeom prst="straightConnector1">
              <a:avLst/>
            </a:prstGeom>
            <a:noFill/>
            <a:ln w="9525">
              <a:solidFill>
                <a:schemeClr val="tx1"/>
              </a:solidFill>
              <a:round/>
              <a:headEnd/>
              <a:tailEnd type="triangle" w="med" len="med"/>
            </a:ln>
          </p:spPr>
        </p:cxnSp>
      </p:grpSp>
      <p:sp>
        <p:nvSpPr>
          <p:cNvPr id="35850" name="TextBox 24"/>
          <p:cNvSpPr txBox="1">
            <a:spLocks noChangeArrowheads="1"/>
          </p:cNvSpPr>
          <p:nvPr/>
        </p:nvSpPr>
        <p:spPr bwMode="auto">
          <a:xfrm>
            <a:off x="3886200" y="6148393"/>
            <a:ext cx="1881188" cy="461665"/>
          </a:xfrm>
          <a:prstGeom prst="rect">
            <a:avLst/>
          </a:prstGeom>
          <a:noFill/>
          <a:ln w="9525">
            <a:noFill/>
            <a:miter lim="800000"/>
            <a:headEnd/>
            <a:tailEnd/>
          </a:ln>
        </p:spPr>
        <p:txBody>
          <a:bodyPr>
            <a:spAutoFit/>
          </a:bodyPr>
          <a:lstStyle/>
          <a:p>
            <a:pPr algn="ctr"/>
            <a:r>
              <a:rPr lang="en-US" sz="2400" b="1">
                <a:solidFill>
                  <a:prstClr val="black"/>
                </a:solidFill>
                <a:latin typeface="Calibri" pitchFamily="34" charset="0"/>
                <a:ea typeface="MS PGothic"/>
                <a:cs typeface="MS PGothic"/>
              </a:rPr>
              <a:t>Size of Data</a:t>
            </a:r>
          </a:p>
        </p:txBody>
      </p:sp>
      <p:sp>
        <p:nvSpPr>
          <p:cNvPr id="35851" name="TextBox 28"/>
          <p:cNvSpPr txBox="1">
            <a:spLocks noChangeArrowheads="1"/>
          </p:cNvSpPr>
          <p:nvPr/>
        </p:nvSpPr>
        <p:spPr bwMode="auto">
          <a:xfrm rot="-5400000">
            <a:off x="-1204913" y="2972749"/>
            <a:ext cx="3127375" cy="461665"/>
          </a:xfrm>
          <a:prstGeom prst="rect">
            <a:avLst/>
          </a:prstGeom>
          <a:noFill/>
          <a:ln w="9525">
            <a:noFill/>
            <a:miter lim="800000"/>
            <a:headEnd/>
            <a:tailEnd/>
          </a:ln>
        </p:spPr>
        <p:txBody>
          <a:bodyPr>
            <a:spAutoFit/>
          </a:bodyPr>
          <a:lstStyle/>
          <a:p>
            <a:pPr algn="ctr"/>
            <a:r>
              <a:rPr lang="en-US" sz="2400" b="1">
                <a:solidFill>
                  <a:prstClr val="black"/>
                </a:solidFill>
                <a:latin typeface="Calibri" pitchFamily="34" charset="0"/>
                <a:ea typeface="MS PGothic"/>
                <a:cs typeface="MS PGothic"/>
              </a:rPr>
              <a:t>Analysis “Complexity”</a:t>
            </a:r>
          </a:p>
        </p:txBody>
      </p:sp>
      <p:sp>
        <p:nvSpPr>
          <p:cNvPr id="35852" name="TextBox 29"/>
          <p:cNvSpPr txBox="1">
            <a:spLocks noChangeArrowheads="1"/>
          </p:cNvSpPr>
          <p:nvPr/>
        </p:nvSpPr>
        <p:spPr bwMode="auto">
          <a:xfrm>
            <a:off x="1206508" y="5930905"/>
            <a:ext cx="1412875" cy="307777"/>
          </a:xfrm>
          <a:prstGeom prst="rect">
            <a:avLst/>
          </a:prstGeom>
          <a:noFill/>
          <a:ln w="9525">
            <a:noFill/>
            <a:miter lim="800000"/>
            <a:headEnd/>
            <a:tailEnd/>
          </a:ln>
        </p:spPr>
        <p:txBody>
          <a:bodyPr>
            <a:spAutoFit/>
          </a:bodyPr>
          <a:lstStyle/>
          <a:p>
            <a:pPr algn="ctr"/>
            <a:r>
              <a:rPr lang="en-US" sz="1400" b="1">
                <a:solidFill>
                  <a:prstClr val="black"/>
                </a:solidFill>
                <a:latin typeface="Calibri" pitchFamily="34" charset="0"/>
                <a:ea typeface="MS PGothic"/>
                <a:cs typeface="MS PGothic"/>
              </a:rPr>
              <a:t>Gigabytes (GB)</a:t>
            </a:r>
          </a:p>
        </p:txBody>
      </p:sp>
      <p:sp>
        <p:nvSpPr>
          <p:cNvPr id="35853" name="TextBox 30"/>
          <p:cNvSpPr txBox="1">
            <a:spLocks noChangeArrowheads="1"/>
          </p:cNvSpPr>
          <p:nvPr/>
        </p:nvSpPr>
        <p:spPr bwMode="auto">
          <a:xfrm>
            <a:off x="6980246" y="5930905"/>
            <a:ext cx="1450975" cy="307777"/>
          </a:xfrm>
          <a:prstGeom prst="rect">
            <a:avLst/>
          </a:prstGeom>
          <a:noFill/>
          <a:ln w="9525">
            <a:noFill/>
            <a:miter lim="800000"/>
            <a:headEnd/>
            <a:tailEnd/>
          </a:ln>
        </p:spPr>
        <p:txBody>
          <a:bodyPr>
            <a:spAutoFit/>
          </a:bodyPr>
          <a:lstStyle/>
          <a:p>
            <a:pPr algn="ctr"/>
            <a:r>
              <a:rPr lang="en-US" sz="1400" b="1">
                <a:solidFill>
                  <a:prstClr val="black"/>
                </a:solidFill>
                <a:latin typeface="Calibri" pitchFamily="34" charset="0"/>
                <a:ea typeface="MS PGothic"/>
                <a:cs typeface="MS PGothic"/>
              </a:rPr>
              <a:t>Petabytes (PB)</a:t>
            </a:r>
          </a:p>
        </p:txBody>
      </p:sp>
      <p:sp>
        <p:nvSpPr>
          <p:cNvPr id="35854" name="TextBox 31"/>
          <p:cNvSpPr txBox="1">
            <a:spLocks noChangeArrowheads="1"/>
          </p:cNvSpPr>
          <p:nvPr/>
        </p:nvSpPr>
        <p:spPr bwMode="auto">
          <a:xfrm>
            <a:off x="4189421" y="5930905"/>
            <a:ext cx="1392237" cy="307777"/>
          </a:xfrm>
          <a:prstGeom prst="rect">
            <a:avLst/>
          </a:prstGeom>
          <a:noFill/>
          <a:ln w="9525">
            <a:noFill/>
            <a:miter lim="800000"/>
            <a:headEnd/>
            <a:tailEnd/>
          </a:ln>
        </p:spPr>
        <p:txBody>
          <a:bodyPr>
            <a:spAutoFit/>
          </a:bodyPr>
          <a:lstStyle/>
          <a:p>
            <a:pPr algn="ctr"/>
            <a:r>
              <a:rPr lang="en-US" sz="1400" b="1">
                <a:solidFill>
                  <a:prstClr val="black"/>
                </a:solidFill>
                <a:latin typeface="Calibri" pitchFamily="34" charset="0"/>
                <a:ea typeface="MS PGothic"/>
                <a:cs typeface="MS PGothic"/>
              </a:rPr>
              <a:t>Terabytes (TB)</a:t>
            </a:r>
          </a:p>
        </p:txBody>
      </p:sp>
      <p:grpSp>
        <p:nvGrpSpPr>
          <p:cNvPr id="64" name="Group 63"/>
          <p:cNvGrpSpPr>
            <a:grpSpLocks/>
          </p:cNvGrpSpPr>
          <p:nvPr/>
        </p:nvGrpSpPr>
        <p:grpSpPr bwMode="auto">
          <a:xfrm>
            <a:off x="1100138" y="4122738"/>
            <a:ext cx="2068512" cy="1625604"/>
            <a:chOff x="1100766" y="4305272"/>
            <a:chExt cx="2068246" cy="1625621"/>
          </a:xfrm>
        </p:grpSpPr>
        <p:sp>
          <p:nvSpPr>
            <p:cNvPr id="35856" name="Text Box 29"/>
            <p:cNvSpPr txBox="1">
              <a:spLocks noChangeArrowheads="1"/>
            </p:cNvSpPr>
            <p:nvPr/>
          </p:nvSpPr>
          <p:spPr bwMode="auto">
            <a:xfrm>
              <a:off x="1100766" y="4305272"/>
              <a:ext cx="2068246" cy="277002"/>
            </a:xfrm>
            <a:prstGeom prst="rect">
              <a:avLst/>
            </a:prstGeom>
            <a:noFill/>
            <a:ln w="9525">
              <a:solidFill>
                <a:srgbClr val="000000"/>
              </a:solidFill>
              <a:miter lim="800000"/>
              <a:headEnd/>
              <a:tailEnd/>
            </a:ln>
          </p:spPr>
          <p:txBody>
            <a:bodyPr>
              <a:spAutoFit/>
            </a:bodyPr>
            <a:lstStyle/>
            <a:p>
              <a:pPr algn="ctr">
                <a:spcBef>
                  <a:spcPct val="50000"/>
                </a:spcBef>
              </a:pPr>
              <a:r>
                <a:rPr lang="en-US" sz="1200" b="1">
                  <a:solidFill>
                    <a:prstClr val="black"/>
                  </a:solidFill>
                  <a:latin typeface="Calibri" pitchFamily="34" charset="0"/>
                  <a:ea typeface="MS PGothic"/>
                  <a:cs typeface="MS PGothic"/>
                </a:rPr>
                <a:t>Downloading Movies</a:t>
              </a:r>
            </a:p>
          </p:txBody>
        </p:sp>
        <p:pic>
          <p:nvPicPr>
            <p:cNvPr id="35857" name="Picture 36" descr="iTunes_Image_041411.jpg"/>
            <p:cNvPicPr>
              <a:picLocks noChangeAspect="1"/>
            </p:cNvPicPr>
            <p:nvPr/>
          </p:nvPicPr>
          <p:blipFill>
            <a:blip r:embed="rId3"/>
            <a:srcRect/>
            <a:stretch>
              <a:fillRect/>
            </a:stretch>
          </p:blipFill>
          <p:spPr bwMode="auto">
            <a:xfrm>
              <a:off x="1115039" y="4620768"/>
              <a:ext cx="2039701" cy="1061084"/>
            </a:xfrm>
            <a:prstGeom prst="rect">
              <a:avLst/>
            </a:prstGeom>
            <a:noFill/>
            <a:ln w="9525">
              <a:noFill/>
              <a:miter lim="800000"/>
              <a:headEnd/>
              <a:tailEnd/>
            </a:ln>
          </p:spPr>
        </p:pic>
        <p:sp>
          <p:nvSpPr>
            <p:cNvPr id="35858" name="TextBox 37"/>
            <p:cNvSpPr txBox="1">
              <a:spLocks noChangeArrowheads="1"/>
            </p:cNvSpPr>
            <p:nvPr/>
          </p:nvSpPr>
          <p:spPr bwMode="auto">
            <a:xfrm>
              <a:off x="1470425" y="5669280"/>
              <a:ext cx="1328928" cy="261613"/>
            </a:xfrm>
            <a:prstGeom prst="rect">
              <a:avLst/>
            </a:prstGeom>
            <a:noFill/>
            <a:ln w="9525">
              <a:noFill/>
              <a:miter lim="800000"/>
              <a:headEnd/>
              <a:tailEnd/>
            </a:ln>
          </p:spPr>
          <p:txBody>
            <a:bodyPr>
              <a:spAutoFit/>
            </a:bodyPr>
            <a:lstStyle/>
            <a:p>
              <a:pPr algn="ctr"/>
              <a:r>
                <a:rPr lang="en-US" sz="1100" b="1">
                  <a:solidFill>
                    <a:srgbClr val="000000"/>
                  </a:solidFill>
                  <a:latin typeface="Calibri" pitchFamily="34" charset="0"/>
                  <a:ea typeface="MS PGothic"/>
                  <a:cs typeface="MS PGothic"/>
                </a:rPr>
                <a:t>2-5GB/movie</a:t>
              </a:r>
            </a:p>
          </p:txBody>
        </p:sp>
      </p:grpSp>
      <p:sp>
        <p:nvSpPr>
          <p:cNvPr id="35860" name="TextBox 43"/>
          <p:cNvSpPr txBox="1">
            <a:spLocks noChangeArrowheads="1"/>
          </p:cNvSpPr>
          <p:nvPr/>
        </p:nvSpPr>
        <p:spPr bwMode="auto">
          <a:xfrm>
            <a:off x="76200" y="5291142"/>
            <a:ext cx="566738" cy="307777"/>
          </a:xfrm>
          <a:prstGeom prst="rect">
            <a:avLst/>
          </a:prstGeom>
          <a:noFill/>
          <a:ln w="9525">
            <a:noFill/>
            <a:miter lim="800000"/>
            <a:headEnd/>
            <a:tailEnd/>
          </a:ln>
        </p:spPr>
        <p:txBody>
          <a:bodyPr>
            <a:spAutoFit/>
          </a:bodyPr>
          <a:lstStyle/>
          <a:p>
            <a:pPr algn="ctr"/>
            <a:r>
              <a:rPr lang="en-US" sz="1400" b="1">
                <a:solidFill>
                  <a:prstClr val="black"/>
                </a:solidFill>
                <a:latin typeface="Calibri" pitchFamily="34" charset="0"/>
                <a:ea typeface="MS PGothic"/>
                <a:cs typeface="MS PGothic"/>
              </a:rPr>
              <a:t>Low</a:t>
            </a:r>
          </a:p>
        </p:txBody>
      </p:sp>
      <p:sp>
        <p:nvSpPr>
          <p:cNvPr id="35861" name="TextBox 44"/>
          <p:cNvSpPr txBox="1">
            <a:spLocks noChangeArrowheads="1"/>
          </p:cNvSpPr>
          <p:nvPr/>
        </p:nvSpPr>
        <p:spPr bwMode="auto">
          <a:xfrm>
            <a:off x="76200" y="1270005"/>
            <a:ext cx="566738" cy="307777"/>
          </a:xfrm>
          <a:prstGeom prst="rect">
            <a:avLst/>
          </a:prstGeom>
          <a:noFill/>
          <a:ln w="9525">
            <a:noFill/>
            <a:miter lim="800000"/>
            <a:headEnd/>
            <a:tailEnd/>
          </a:ln>
        </p:spPr>
        <p:txBody>
          <a:bodyPr>
            <a:spAutoFit/>
          </a:bodyPr>
          <a:lstStyle/>
          <a:p>
            <a:pPr algn="ctr"/>
            <a:r>
              <a:rPr lang="en-US" sz="1400" b="1">
                <a:solidFill>
                  <a:prstClr val="black"/>
                </a:solidFill>
                <a:latin typeface="Calibri" pitchFamily="34" charset="0"/>
                <a:ea typeface="MS PGothic"/>
                <a:cs typeface="MS PGothic"/>
              </a:rPr>
              <a:t>High</a:t>
            </a:r>
          </a:p>
        </p:txBody>
      </p:sp>
      <p:sp>
        <p:nvSpPr>
          <p:cNvPr id="35864" name="Text Box 29"/>
          <p:cNvSpPr txBox="1">
            <a:spLocks noChangeArrowheads="1"/>
          </p:cNvSpPr>
          <p:nvPr/>
        </p:nvSpPr>
        <p:spPr bwMode="auto">
          <a:xfrm>
            <a:off x="3771908" y="2381255"/>
            <a:ext cx="2068513" cy="276999"/>
          </a:xfrm>
          <a:prstGeom prst="rect">
            <a:avLst/>
          </a:prstGeom>
          <a:noFill/>
          <a:ln w="9525">
            <a:solidFill>
              <a:srgbClr val="000000"/>
            </a:solidFill>
            <a:miter lim="800000"/>
            <a:headEnd/>
            <a:tailEnd/>
          </a:ln>
        </p:spPr>
        <p:txBody>
          <a:bodyPr>
            <a:spAutoFit/>
          </a:bodyPr>
          <a:lstStyle/>
          <a:p>
            <a:pPr algn="ctr">
              <a:spcBef>
                <a:spcPct val="50000"/>
              </a:spcBef>
            </a:pPr>
            <a:r>
              <a:rPr lang="en-US" sz="1200" b="1">
                <a:solidFill>
                  <a:prstClr val="black"/>
                </a:solidFill>
                <a:latin typeface="Calibri" pitchFamily="34" charset="0"/>
                <a:ea typeface="MS PGothic"/>
                <a:cs typeface="MS PGothic"/>
              </a:rPr>
              <a:t>Genetic  Sequencing</a:t>
            </a:r>
          </a:p>
        </p:txBody>
      </p:sp>
      <p:sp>
        <p:nvSpPr>
          <p:cNvPr id="35865" name="TextBox 46"/>
          <p:cNvSpPr txBox="1">
            <a:spLocks noChangeArrowheads="1"/>
          </p:cNvSpPr>
          <p:nvPr/>
        </p:nvSpPr>
        <p:spPr bwMode="auto">
          <a:xfrm>
            <a:off x="3949708" y="4111630"/>
            <a:ext cx="1712913" cy="430887"/>
          </a:xfrm>
          <a:prstGeom prst="rect">
            <a:avLst/>
          </a:prstGeom>
          <a:noFill/>
          <a:ln w="9525">
            <a:noFill/>
            <a:miter lim="800000"/>
            <a:headEnd/>
            <a:tailEnd/>
          </a:ln>
        </p:spPr>
        <p:txBody>
          <a:bodyPr>
            <a:spAutoFit/>
          </a:bodyPr>
          <a:lstStyle/>
          <a:p>
            <a:pPr algn="ctr"/>
            <a:r>
              <a:rPr lang="en-US" sz="1100" b="1">
                <a:solidFill>
                  <a:srgbClr val="1F497D"/>
                </a:solidFill>
                <a:latin typeface="Calibri" pitchFamily="34" charset="0"/>
                <a:ea typeface="MS PGothic"/>
                <a:cs typeface="MS PGothic"/>
              </a:rPr>
              <a:t>Output: 100-500TB/year</a:t>
            </a:r>
          </a:p>
          <a:p>
            <a:pPr algn="ctr"/>
            <a:r>
              <a:rPr lang="en-US" sz="1100" b="1">
                <a:solidFill>
                  <a:srgbClr val="1F497D"/>
                </a:solidFill>
                <a:latin typeface="Calibri" pitchFamily="34" charset="0"/>
                <a:ea typeface="MS PGothic"/>
                <a:cs typeface="MS PGothic"/>
              </a:rPr>
              <a:t>20K-50K movies…</a:t>
            </a:r>
          </a:p>
        </p:txBody>
      </p:sp>
      <p:grpSp>
        <p:nvGrpSpPr>
          <p:cNvPr id="66" name="Group 65"/>
          <p:cNvGrpSpPr>
            <a:grpSpLocks/>
          </p:cNvGrpSpPr>
          <p:nvPr/>
        </p:nvGrpSpPr>
        <p:grpSpPr bwMode="auto">
          <a:xfrm>
            <a:off x="6980238" y="1270001"/>
            <a:ext cx="2068512" cy="2086291"/>
            <a:chOff x="6767591" y="2037560"/>
            <a:chExt cx="2068246" cy="2087817"/>
          </a:xfrm>
        </p:grpSpPr>
        <p:sp>
          <p:nvSpPr>
            <p:cNvPr id="35867" name="Text Box 29"/>
            <p:cNvSpPr txBox="1">
              <a:spLocks noChangeArrowheads="1"/>
            </p:cNvSpPr>
            <p:nvPr/>
          </p:nvSpPr>
          <p:spPr bwMode="auto">
            <a:xfrm>
              <a:off x="6767591" y="2037560"/>
              <a:ext cx="2068246" cy="277202"/>
            </a:xfrm>
            <a:prstGeom prst="rect">
              <a:avLst/>
            </a:prstGeom>
            <a:noFill/>
            <a:ln w="9525">
              <a:solidFill>
                <a:srgbClr val="000000"/>
              </a:solidFill>
              <a:miter lim="800000"/>
              <a:headEnd/>
              <a:tailEnd/>
            </a:ln>
          </p:spPr>
          <p:txBody>
            <a:bodyPr>
              <a:spAutoFit/>
            </a:bodyPr>
            <a:lstStyle/>
            <a:p>
              <a:pPr algn="ctr">
                <a:spcBef>
                  <a:spcPct val="50000"/>
                </a:spcBef>
              </a:pPr>
              <a:r>
                <a:rPr lang="en-US" sz="1200" b="1">
                  <a:solidFill>
                    <a:prstClr val="black"/>
                  </a:solidFill>
                  <a:latin typeface="Calibri" pitchFamily="34" charset="0"/>
                  <a:ea typeface="MS PGothic"/>
                  <a:cs typeface="MS PGothic"/>
                </a:rPr>
                <a:t>High-Energy Physics</a:t>
              </a:r>
            </a:p>
          </p:txBody>
        </p:sp>
        <p:pic>
          <p:nvPicPr>
            <p:cNvPr id="35868" name="Picture 45" descr="Supercollider3_041411.jpg"/>
            <p:cNvPicPr>
              <a:picLocks noChangeAspect="1"/>
            </p:cNvPicPr>
            <p:nvPr/>
          </p:nvPicPr>
          <p:blipFill>
            <a:blip r:embed="rId4"/>
            <a:srcRect/>
            <a:stretch>
              <a:fillRect/>
            </a:stretch>
          </p:blipFill>
          <p:spPr bwMode="auto">
            <a:xfrm>
              <a:off x="6927060" y="2353056"/>
              <a:ext cx="1749309" cy="1318509"/>
            </a:xfrm>
            <a:prstGeom prst="rect">
              <a:avLst/>
            </a:prstGeom>
            <a:noFill/>
            <a:ln w="9525">
              <a:noFill/>
              <a:miter lim="800000"/>
              <a:headEnd/>
              <a:tailEnd/>
            </a:ln>
          </p:spPr>
        </p:pic>
        <p:sp>
          <p:nvSpPr>
            <p:cNvPr id="35869" name="TextBox 47"/>
            <p:cNvSpPr txBox="1">
              <a:spLocks noChangeArrowheads="1"/>
            </p:cNvSpPr>
            <p:nvPr/>
          </p:nvSpPr>
          <p:spPr bwMode="auto">
            <a:xfrm>
              <a:off x="6945226" y="3694175"/>
              <a:ext cx="1712976" cy="431202"/>
            </a:xfrm>
            <a:prstGeom prst="rect">
              <a:avLst/>
            </a:prstGeom>
            <a:noFill/>
            <a:ln w="9525">
              <a:noFill/>
              <a:miter lim="800000"/>
              <a:headEnd/>
              <a:tailEnd/>
            </a:ln>
          </p:spPr>
          <p:txBody>
            <a:bodyPr>
              <a:spAutoFit/>
            </a:bodyPr>
            <a:lstStyle/>
            <a:p>
              <a:pPr algn="ctr"/>
              <a:r>
                <a:rPr lang="en-US" sz="1100" b="1">
                  <a:solidFill>
                    <a:srgbClr val="1F497D"/>
                  </a:solidFill>
                  <a:latin typeface="Calibri" pitchFamily="34" charset="0"/>
                  <a:ea typeface="MS PGothic"/>
                  <a:cs typeface="MS PGothic"/>
                </a:rPr>
                <a:t>Output: 10-20PB/year</a:t>
              </a:r>
            </a:p>
            <a:p>
              <a:pPr algn="ctr"/>
              <a:r>
                <a:rPr lang="en-US" sz="1100" b="1">
                  <a:solidFill>
                    <a:srgbClr val="1F497D"/>
                  </a:solidFill>
                  <a:latin typeface="Calibri" pitchFamily="34" charset="0"/>
                  <a:ea typeface="MS PGothic"/>
                  <a:cs typeface="MS PGothic"/>
                </a:rPr>
                <a:t>2M-5M movies…</a:t>
              </a:r>
            </a:p>
          </p:txBody>
        </p:sp>
      </p:grpSp>
      <p:pic>
        <p:nvPicPr>
          <p:cNvPr id="35874" name="Picture 58"/>
          <p:cNvPicPr>
            <a:picLocks noChangeAspect="1"/>
          </p:cNvPicPr>
          <p:nvPr/>
        </p:nvPicPr>
        <p:blipFill>
          <a:blip r:embed="rId5"/>
          <a:srcRect/>
          <a:stretch>
            <a:fillRect/>
          </a:stretch>
        </p:blipFill>
        <p:spPr bwMode="auto">
          <a:xfrm>
            <a:off x="3906838" y="3270251"/>
            <a:ext cx="417512" cy="417513"/>
          </a:xfrm>
          <a:prstGeom prst="rect">
            <a:avLst/>
          </a:prstGeom>
          <a:noFill/>
          <a:ln w="9525">
            <a:noFill/>
            <a:miter lim="800000"/>
            <a:headEnd/>
            <a:tailEnd/>
          </a:ln>
        </p:spPr>
      </p:pic>
    </p:spTree>
    <p:extLst>
      <p:ext uri="{BB962C8B-B14F-4D97-AF65-F5344CB8AC3E}">
        <p14:creationId xmlns:p14="http://schemas.microsoft.com/office/powerpoint/2010/main" val="319002856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3539431"/>
          </a:xfrm>
          <a:prstGeom prst="rect">
            <a:avLst/>
          </a:prstGeom>
          <a:noFill/>
        </p:spPr>
        <p:txBody>
          <a:bodyPr wrap="square" rtlCol="0">
            <a:spAutoFit/>
          </a:bodyPr>
          <a:lstStyle/>
          <a:p>
            <a:pPr algn="ctr"/>
            <a:r>
              <a:rPr lang="en-US" sz="2000" b="1" dirty="0" smtClean="0"/>
              <a:t>Acknowledgement</a:t>
            </a:r>
            <a:r>
              <a:rPr lang="en-US" b="1" dirty="0" smtClean="0"/>
              <a:t> </a:t>
            </a:r>
          </a:p>
          <a:p>
            <a:endParaRPr lang="en-US" b="1" dirty="0" smtClean="0"/>
          </a:p>
          <a:p>
            <a:endParaRPr lang="en-US" b="1" dirty="0"/>
          </a:p>
          <a:p>
            <a:pPr algn="ctr"/>
            <a:r>
              <a:rPr lang="en-US" sz="2800" b="1" dirty="0" smtClean="0"/>
              <a:t>Session conceived and organized by:</a:t>
            </a:r>
          </a:p>
          <a:p>
            <a:pPr algn="ctr"/>
            <a:endParaRPr lang="en-US" sz="2800" b="1" dirty="0" smtClean="0"/>
          </a:p>
          <a:p>
            <a:pPr algn="ctr"/>
            <a:r>
              <a:rPr lang="en-US" sz="2800" b="1" dirty="0" smtClean="0"/>
              <a:t>Nancy Wilkins-</a:t>
            </a:r>
            <a:r>
              <a:rPr lang="en-US" sz="2800" b="1" dirty="0" err="1" smtClean="0"/>
              <a:t>Diehr</a:t>
            </a:r>
            <a:r>
              <a:rPr lang="en-US" sz="2800" b="1" dirty="0" smtClean="0"/>
              <a:t>, MS</a:t>
            </a:r>
          </a:p>
          <a:p>
            <a:pPr algn="ctr"/>
            <a:r>
              <a:rPr lang="en-US" sz="2800" b="1" dirty="0" smtClean="0"/>
              <a:t>Associate Director</a:t>
            </a:r>
          </a:p>
          <a:p>
            <a:pPr algn="ctr"/>
            <a:r>
              <a:rPr lang="en-US" sz="2800" b="1" dirty="0" smtClean="0"/>
              <a:t>San Diego Supercomputer Center</a:t>
            </a:r>
          </a:p>
          <a:p>
            <a:pPr algn="ctr"/>
            <a:r>
              <a:rPr lang="en-US" sz="2800" b="1" dirty="0" smtClean="0"/>
              <a:t>University of California, San Diego</a:t>
            </a:r>
            <a:endParaRPr lang="en-US" sz="2800" b="1" dirty="0"/>
          </a:p>
        </p:txBody>
      </p:sp>
      <p:pic>
        <p:nvPicPr>
          <p:cNvPr id="2" name="Picture 1" descr="main_logo.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4058" y="5410201"/>
            <a:ext cx="3300984" cy="1447800"/>
          </a:xfrm>
          <a:prstGeom prst="rect">
            <a:avLst/>
          </a:prstGeom>
        </p:spPr>
      </p:pic>
    </p:spTree>
    <p:extLst>
      <p:ext uri="{BB962C8B-B14F-4D97-AF65-F5344CB8AC3E}">
        <p14:creationId xmlns:p14="http://schemas.microsoft.com/office/powerpoint/2010/main" val="49961358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bwMode="auto">
          <a:noFill/>
        </p:spPr>
        <p:txBody>
          <a:bodyPr wrap="square" numCol="1" anchorCtr="0" compatLnSpc="1">
            <a:prstTxWarp prst="textNoShape">
              <a:avLst/>
            </a:prstTxWarp>
          </a:bodyPr>
          <a:lstStyle/>
          <a:p>
            <a:r>
              <a:rPr cap="none" smtClean="0"/>
              <a:t>Industry needs from the research community</a:t>
            </a:r>
          </a:p>
        </p:txBody>
      </p:sp>
      <p:sp>
        <p:nvSpPr>
          <p:cNvPr id="34819" name="Rectangle 3"/>
          <p:cNvSpPr>
            <a:spLocks noGrp="1"/>
          </p:cNvSpPr>
          <p:nvPr>
            <p:ph type="body" idx="1"/>
          </p:nvPr>
        </p:nvSpPr>
        <p:spPr/>
        <p:txBody>
          <a:bodyPr/>
          <a:lstStyle/>
          <a:p>
            <a:pPr>
              <a:buFont typeface="Arial" charset="0"/>
              <a:buNone/>
            </a:pPr>
            <a:r>
              <a:rPr lang="en-US" smtClean="0"/>
              <a:t>There are three main areas that need more development and training in the world of genetic/genome analysis:</a:t>
            </a:r>
          </a:p>
          <a:p>
            <a:r>
              <a:rPr lang="en-US" smtClean="0"/>
              <a:t>Data interpretation and visualization of multiple samples.</a:t>
            </a:r>
          </a:p>
          <a:p>
            <a:r>
              <a:rPr lang="en-US" smtClean="0"/>
              <a:t>Data integration from various repositories.</a:t>
            </a:r>
          </a:p>
          <a:p>
            <a:r>
              <a:rPr lang="en-US" smtClean="0"/>
              <a:t>Efficient high performance computing, storage, and transfer of large data sets.</a:t>
            </a:r>
          </a:p>
        </p:txBody>
      </p:sp>
    </p:spTree>
    <p:extLst>
      <p:ext uri="{BB962C8B-B14F-4D97-AF65-F5344CB8AC3E}">
        <p14:creationId xmlns:p14="http://schemas.microsoft.com/office/powerpoint/2010/main" val="388651917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4" name="Frame 3"/>
          <p:cNvSpPr/>
          <p:nvPr/>
        </p:nvSpPr>
        <p:spPr>
          <a:xfrm>
            <a:off x="228600" y="3124200"/>
            <a:ext cx="80010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0460897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66" y="1939309"/>
            <a:ext cx="7600381" cy="676275"/>
          </a:xfrm>
        </p:spPr>
        <p:txBody>
          <a:bodyPr/>
          <a:lstStyle/>
          <a:p>
            <a:r>
              <a:rPr lang="en-US" dirty="0" smtClean="0"/>
              <a:t>HPC Solutions for Life Science Research</a:t>
            </a:r>
            <a:endParaRPr lang="en-US" dirty="0"/>
          </a:p>
        </p:txBody>
      </p:sp>
      <p:sp>
        <p:nvSpPr>
          <p:cNvPr id="3" name="Subtitle 2"/>
          <p:cNvSpPr>
            <a:spLocks noGrp="1"/>
          </p:cNvSpPr>
          <p:nvPr>
            <p:ph type="subTitle" idx="1"/>
          </p:nvPr>
        </p:nvSpPr>
        <p:spPr>
          <a:xfrm>
            <a:off x="447674" y="3949715"/>
            <a:ext cx="6257926" cy="1015791"/>
          </a:xfrm>
        </p:spPr>
        <p:txBody>
          <a:bodyPr>
            <a:normAutofit fontScale="92500" lnSpcReduction="10000"/>
          </a:bodyPr>
          <a:lstStyle/>
          <a:p>
            <a:pPr>
              <a:spcBef>
                <a:spcPts val="400"/>
              </a:spcBef>
            </a:pPr>
            <a:r>
              <a:rPr lang="en-US" b="1" dirty="0" smtClean="0"/>
              <a:t>Glen Otero, Ph.D.</a:t>
            </a:r>
          </a:p>
          <a:p>
            <a:pPr>
              <a:spcBef>
                <a:spcPts val="400"/>
              </a:spcBef>
            </a:pPr>
            <a:r>
              <a:rPr lang="en-US" sz="1700" b="1" dirty="0" smtClean="0"/>
              <a:t>Bioinformatics &amp; NGS Solution Architect</a:t>
            </a:r>
          </a:p>
          <a:p>
            <a:pPr>
              <a:spcBef>
                <a:spcPts val="400"/>
              </a:spcBef>
            </a:pPr>
            <a:r>
              <a:rPr lang="en-US" sz="1700" b="1" dirty="0" smtClean="0"/>
              <a:t>HPC &amp; Research Computing</a:t>
            </a:r>
          </a:p>
          <a:p>
            <a:pPr>
              <a:spcBef>
                <a:spcPts val="400"/>
              </a:spcBef>
            </a:pPr>
            <a:r>
              <a:rPr lang="en-US" sz="1700" b="1" dirty="0" smtClean="0"/>
              <a:t>Glen_Otero@Dell.com</a:t>
            </a:r>
          </a:p>
        </p:txBody>
      </p:sp>
    </p:spTree>
    <p:extLst>
      <p:ext uri="{BB962C8B-B14F-4D97-AF65-F5344CB8AC3E}">
        <p14:creationId xmlns:p14="http://schemas.microsoft.com/office/powerpoint/2010/main" val="1190403578"/>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Arrow Connector 22"/>
          <p:cNvCxnSpPr/>
          <p:nvPr/>
        </p:nvCxnSpPr>
        <p:spPr>
          <a:xfrm>
            <a:off x="6679248" y="2607945"/>
            <a:ext cx="89021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336098" y="2584133"/>
            <a:ext cx="89021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2840673" y="2593659"/>
            <a:ext cx="89021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1091248" y="2614295"/>
            <a:ext cx="89021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4822" name="Title 1"/>
          <p:cNvSpPr>
            <a:spLocks noGrp="1"/>
          </p:cNvSpPr>
          <p:nvPr>
            <p:ph type="title"/>
          </p:nvPr>
        </p:nvSpPr>
        <p:spPr>
          <a:xfrm>
            <a:off x="298469" y="578480"/>
            <a:ext cx="8531257" cy="568527"/>
          </a:xfrm>
        </p:spPr>
        <p:txBody>
          <a:bodyPr/>
          <a:lstStyle/>
          <a:p>
            <a:pPr algn="ctr"/>
            <a:r>
              <a:rPr lang="en-US" sz="3200" dirty="0" smtClean="0">
                <a:solidFill>
                  <a:schemeClr val="bg1"/>
                </a:solidFill>
              </a:rPr>
              <a:t>Applying Precision Treatments for Pediatric Cancer</a:t>
            </a:r>
          </a:p>
        </p:txBody>
      </p:sp>
      <p:pic>
        <p:nvPicPr>
          <p:cNvPr id="34823" name="Picture 31" descr="cloud3.png"/>
          <p:cNvPicPr>
            <a:picLocks noChangeAspect="1"/>
          </p:cNvPicPr>
          <p:nvPr/>
        </p:nvPicPr>
        <p:blipFill>
          <a:blip r:embed="rId3" cstate="print"/>
          <a:srcRect/>
          <a:stretch>
            <a:fillRect/>
          </a:stretch>
        </p:blipFill>
        <p:spPr bwMode="auto">
          <a:xfrm>
            <a:off x="100648" y="5293996"/>
            <a:ext cx="8983054" cy="832485"/>
          </a:xfrm>
          <a:prstGeom prst="rect">
            <a:avLst/>
          </a:prstGeom>
          <a:noFill/>
          <a:ln w="9525">
            <a:noFill/>
            <a:miter lim="800000"/>
            <a:headEnd/>
            <a:tailEnd/>
          </a:ln>
        </p:spPr>
      </p:pic>
      <p:pic>
        <p:nvPicPr>
          <p:cNvPr id="34824" name="Picture 33" descr="Compellent_Full_Length2_5_onwh_L.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61635" y="5306697"/>
            <a:ext cx="692046" cy="1052451"/>
          </a:xfrm>
          <a:prstGeom prst="rect">
            <a:avLst/>
          </a:prstGeom>
          <a:noFill/>
          <a:ln w="9525">
            <a:noFill/>
            <a:miter lim="800000"/>
            <a:headEnd/>
            <a:tailEnd/>
          </a:ln>
        </p:spPr>
      </p:pic>
      <p:pic>
        <p:nvPicPr>
          <p:cNvPr id="34825" name="Picture 34" descr="PS6000_PS6500_Stacked_v2.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54794" y="5368609"/>
            <a:ext cx="1130285" cy="737731"/>
          </a:xfrm>
          <a:prstGeom prst="rect">
            <a:avLst/>
          </a:prstGeom>
          <a:noFill/>
          <a:ln w="9525">
            <a:noFill/>
            <a:miter lim="800000"/>
            <a:headEnd/>
            <a:tailEnd/>
          </a:ln>
        </p:spPr>
      </p:pic>
      <p:pic>
        <p:nvPicPr>
          <p:cNvPr id="34826" name="Picture 14" descr="C:\Users\Steven_Croce\Documents\CloudEdge\photography\retouched\PowerEdge_C6100\poweredge_dcs_c6100_11090012_3half_inchdrive_1530rf00.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37969" y="5498798"/>
            <a:ext cx="1247035" cy="568527"/>
          </a:xfrm>
          <a:prstGeom prst="rect">
            <a:avLst/>
          </a:prstGeom>
          <a:noFill/>
          <a:ln w="9525">
            <a:noFill/>
            <a:miter lim="800000"/>
            <a:headEnd/>
            <a:tailEnd/>
          </a:ln>
        </p:spPr>
      </p:pic>
      <p:sp>
        <p:nvSpPr>
          <p:cNvPr id="34827" name="TextBox 37"/>
          <p:cNvSpPr txBox="1">
            <a:spLocks noChangeArrowheads="1"/>
          </p:cNvSpPr>
          <p:nvPr/>
        </p:nvSpPr>
        <p:spPr bwMode="auto">
          <a:xfrm>
            <a:off x="2499360" y="5478161"/>
            <a:ext cx="1261142" cy="461665"/>
          </a:xfrm>
          <a:prstGeom prst="rect">
            <a:avLst/>
          </a:prstGeom>
          <a:solidFill>
            <a:srgbClr val="FFFFFF"/>
          </a:solidFill>
          <a:ln w="9525">
            <a:noFill/>
            <a:miter lim="800000"/>
            <a:headEnd/>
            <a:tailEnd/>
          </a:ln>
        </p:spPr>
        <p:txBody>
          <a:bodyPr wrap="square">
            <a:spAutoFit/>
          </a:bodyPr>
          <a:lstStyle/>
          <a:p>
            <a:pPr algn="ctr"/>
            <a:r>
              <a:rPr lang="en-US" sz="1200" b="1" i="1">
                <a:solidFill>
                  <a:srgbClr val="444444"/>
                </a:solidFill>
                <a:ea typeface="+mn-ea"/>
                <a:cs typeface="+mn-cs"/>
              </a:rPr>
              <a:t>Archival Storage</a:t>
            </a:r>
          </a:p>
        </p:txBody>
      </p:sp>
      <p:sp>
        <p:nvSpPr>
          <p:cNvPr id="34828" name="TextBox 38"/>
          <p:cNvSpPr txBox="1">
            <a:spLocks noChangeArrowheads="1"/>
          </p:cNvSpPr>
          <p:nvPr/>
        </p:nvSpPr>
        <p:spPr bwMode="auto">
          <a:xfrm>
            <a:off x="4274185" y="5467049"/>
            <a:ext cx="1261142" cy="461665"/>
          </a:xfrm>
          <a:prstGeom prst="rect">
            <a:avLst/>
          </a:prstGeom>
          <a:noFill/>
          <a:ln w="9525">
            <a:noFill/>
            <a:miter lim="800000"/>
            <a:headEnd/>
            <a:tailEnd/>
          </a:ln>
        </p:spPr>
        <p:txBody>
          <a:bodyPr wrap="square">
            <a:spAutoFit/>
          </a:bodyPr>
          <a:lstStyle/>
          <a:p>
            <a:pPr algn="ctr"/>
            <a:r>
              <a:rPr lang="en-US" sz="1200" b="1" i="1">
                <a:solidFill>
                  <a:srgbClr val="444444"/>
                </a:solidFill>
                <a:ea typeface="+mn-ea"/>
                <a:cs typeface="+mn-cs"/>
              </a:rPr>
              <a:t>Analytics HPCC</a:t>
            </a:r>
          </a:p>
        </p:txBody>
      </p:sp>
      <p:pic>
        <p:nvPicPr>
          <p:cNvPr id="34829" name="Picture 32" descr="dell_blue_lrg_logo.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631259" y="5252735"/>
            <a:ext cx="893399" cy="893399"/>
          </a:xfrm>
          <a:prstGeom prst="rect">
            <a:avLst/>
          </a:prstGeom>
          <a:noFill/>
          <a:ln w="9525">
            <a:noFill/>
            <a:miter lim="800000"/>
            <a:headEnd/>
            <a:tailEnd/>
          </a:ln>
        </p:spPr>
      </p:pic>
      <p:pic>
        <p:nvPicPr>
          <p:cNvPr id="40" name="Picture 39" descr="pediatrician-child.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373" y="2115820"/>
            <a:ext cx="1451772" cy="1275800"/>
          </a:xfrm>
          <a:prstGeom prst="rect">
            <a:avLst/>
          </a:prstGeom>
          <a:ln>
            <a:noFill/>
          </a:ln>
          <a:effectLst>
            <a:outerShdw blurRad="292100" dist="139700" dir="2700000" algn="tl" rotWithShape="0">
              <a:srgbClr val="333333">
                <a:alpha val="65000"/>
              </a:srgbClr>
            </a:outerShdw>
          </a:effectLst>
        </p:spPr>
      </p:pic>
      <p:sp>
        <p:nvSpPr>
          <p:cNvPr id="34831" name="TextBox 41"/>
          <p:cNvSpPr txBox="1">
            <a:spLocks noChangeArrowheads="1"/>
          </p:cNvSpPr>
          <p:nvPr/>
        </p:nvSpPr>
        <p:spPr bwMode="auto">
          <a:xfrm>
            <a:off x="75249" y="3385835"/>
            <a:ext cx="1870076" cy="830997"/>
          </a:xfrm>
          <a:prstGeom prst="rect">
            <a:avLst/>
          </a:prstGeom>
          <a:noFill/>
          <a:ln w="9525">
            <a:noFill/>
            <a:miter lim="800000"/>
            <a:headEnd/>
            <a:tailEnd/>
          </a:ln>
        </p:spPr>
        <p:txBody>
          <a:bodyPr wrap="square">
            <a:spAutoFit/>
          </a:bodyPr>
          <a:lstStyle/>
          <a:p>
            <a:r>
              <a:rPr lang="en-US" sz="1200" b="1" i="1">
                <a:solidFill>
                  <a:srgbClr val="444444"/>
                </a:solidFill>
                <a:ea typeface="+mn-ea"/>
                <a:cs typeface="+mn-cs"/>
              </a:rPr>
              <a:t>Patient / Physician diagnosis, treatment, ongoing management</a:t>
            </a:r>
          </a:p>
          <a:p>
            <a:endParaRPr lang="en-US" sz="1200" b="1" i="1">
              <a:solidFill>
                <a:srgbClr val="444444"/>
              </a:solidFill>
              <a:ea typeface="+mn-ea"/>
              <a:cs typeface="+mn-cs"/>
            </a:endParaRPr>
          </a:p>
        </p:txBody>
      </p:sp>
      <p:sp>
        <p:nvSpPr>
          <p:cNvPr id="34832" name="TextBox 42"/>
          <p:cNvSpPr txBox="1">
            <a:spLocks noChangeArrowheads="1"/>
          </p:cNvSpPr>
          <p:nvPr/>
        </p:nvSpPr>
        <p:spPr bwMode="auto">
          <a:xfrm>
            <a:off x="2067561" y="3387423"/>
            <a:ext cx="1112773" cy="461665"/>
          </a:xfrm>
          <a:prstGeom prst="rect">
            <a:avLst/>
          </a:prstGeom>
          <a:noFill/>
          <a:ln w="9525">
            <a:noFill/>
            <a:miter lim="800000"/>
            <a:headEnd/>
            <a:tailEnd/>
          </a:ln>
        </p:spPr>
        <p:txBody>
          <a:bodyPr wrap="square">
            <a:spAutoFit/>
          </a:bodyPr>
          <a:lstStyle/>
          <a:p>
            <a:r>
              <a:rPr lang="en-US" sz="1200" b="1" i="1">
                <a:solidFill>
                  <a:srgbClr val="444444"/>
                </a:solidFill>
                <a:ea typeface="+mn-ea"/>
                <a:cs typeface="+mn-cs"/>
              </a:rPr>
              <a:t>Tumor Sample</a:t>
            </a:r>
          </a:p>
        </p:txBody>
      </p:sp>
      <p:pic>
        <p:nvPicPr>
          <p:cNvPr id="34833" name="Picture 44" descr="cancer tissue.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1954848" y="2138045"/>
            <a:ext cx="1373938" cy="1394243"/>
          </a:xfrm>
          <a:prstGeom prst="rect">
            <a:avLst/>
          </a:prstGeom>
          <a:noFill/>
          <a:ln w="9525">
            <a:noFill/>
            <a:miter lim="800000"/>
            <a:headEnd/>
            <a:tailEnd/>
          </a:ln>
        </p:spPr>
      </p:pic>
      <p:pic>
        <p:nvPicPr>
          <p:cNvPr id="34834" name="Picture 45" descr="microscope.pn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578754" y="2057100"/>
            <a:ext cx="812181" cy="1302873"/>
          </a:xfrm>
          <a:prstGeom prst="rect">
            <a:avLst/>
          </a:prstGeom>
          <a:noFill/>
          <a:ln w="9525">
            <a:noFill/>
            <a:miter lim="800000"/>
            <a:headEnd/>
            <a:tailEnd/>
          </a:ln>
        </p:spPr>
      </p:pic>
      <p:pic>
        <p:nvPicPr>
          <p:cNvPr id="48" name="Picture 1"/>
          <p:cNvPicPr>
            <a:picLocks noChangeAspect="1" noChangeArrowheads="1"/>
          </p:cNvPicPr>
          <p:nvPr/>
        </p:nvPicPr>
        <p:blipFill rotWithShape="1">
          <a:blip r:embed="rId11" cstate="screen">
            <a:extLst/>
          </a:blip>
          <a:srcRect/>
          <a:stretch/>
        </p:blipFill>
        <p:spPr bwMode="auto">
          <a:xfrm>
            <a:off x="5172973" y="2049651"/>
            <a:ext cx="1963369" cy="1508168"/>
          </a:xfrm>
          <a:prstGeom prst="rect">
            <a:avLst/>
          </a:prstGeom>
          <a:ln>
            <a:noFill/>
          </a:ln>
          <a:effectLst>
            <a:softEdge rad="112500"/>
          </a:effectLst>
          <a:extLst/>
        </p:spPr>
      </p:pic>
      <p:pic>
        <p:nvPicPr>
          <p:cNvPr id="49" name="Picture 15" descr="244k_zoom"/>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793173" y="2755598"/>
            <a:ext cx="1263954" cy="553297"/>
          </a:xfrm>
          <a:prstGeom prst="rect">
            <a:avLst/>
          </a:prstGeom>
          <a:ln>
            <a:noFill/>
          </a:ln>
          <a:effectLst>
            <a:outerShdw blurRad="292100" dist="139700" dir="2700000" algn="tl" rotWithShape="0">
              <a:srgbClr val="333333">
                <a:alpha val="65000"/>
              </a:srgbClr>
            </a:outerShdw>
          </a:effectLst>
        </p:spPr>
      </p:pic>
      <p:pic>
        <p:nvPicPr>
          <p:cNvPr id="47" name="Picture 46" descr="Picture 161.png"/>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rot="2700000">
            <a:off x="4063246" y="1970423"/>
            <a:ext cx="605345" cy="1237416"/>
          </a:xfrm>
          <a:prstGeom prst="rect">
            <a:avLst/>
          </a:prstGeom>
          <a:ln>
            <a:noFill/>
          </a:ln>
          <a:effectLst>
            <a:softEdge rad="112500"/>
          </a:effectLst>
        </p:spPr>
      </p:pic>
      <p:sp>
        <p:nvSpPr>
          <p:cNvPr id="34838" name="TextBox 18"/>
          <p:cNvSpPr txBox="1">
            <a:spLocks noChangeArrowheads="1"/>
          </p:cNvSpPr>
          <p:nvPr/>
        </p:nvSpPr>
        <p:spPr bwMode="auto">
          <a:xfrm>
            <a:off x="3686834" y="3449342"/>
            <a:ext cx="1540881" cy="1015663"/>
          </a:xfrm>
          <a:prstGeom prst="rect">
            <a:avLst/>
          </a:prstGeom>
          <a:noFill/>
          <a:ln w="9525">
            <a:noFill/>
            <a:miter lim="800000"/>
            <a:headEnd/>
            <a:tailEnd/>
          </a:ln>
        </p:spPr>
        <p:txBody>
          <a:bodyPr wrap="square">
            <a:spAutoFit/>
          </a:bodyPr>
          <a:lstStyle/>
          <a:p>
            <a:r>
              <a:rPr lang="en-US" sz="1200" b="1" i="1">
                <a:solidFill>
                  <a:srgbClr val="444444"/>
                </a:solidFill>
                <a:ea typeface="+mn-ea"/>
                <a:cs typeface="+mn-cs"/>
              </a:rPr>
              <a:t>Complete molecular</a:t>
            </a:r>
          </a:p>
          <a:p>
            <a:r>
              <a:rPr lang="en-US" sz="1200" b="1" i="1">
                <a:solidFill>
                  <a:srgbClr val="444444"/>
                </a:solidFill>
                <a:ea typeface="+mn-ea"/>
                <a:cs typeface="+mn-cs"/>
              </a:rPr>
              <a:t>characterization of the diseased tumor</a:t>
            </a:r>
          </a:p>
        </p:txBody>
      </p:sp>
      <p:cxnSp>
        <p:nvCxnSpPr>
          <p:cNvPr id="24" name="Elbow Connector 23"/>
          <p:cNvCxnSpPr>
            <a:endCxn id="40" idx="0"/>
          </p:cNvCxnSpPr>
          <p:nvPr/>
        </p:nvCxnSpPr>
        <p:spPr>
          <a:xfrm rot="10800000" flipV="1">
            <a:off x="785283" y="2041211"/>
            <a:ext cx="7311627" cy="74612"/>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4840" name="TextBox 28"/>
          <p:cNvSpPr txBox="1">
            <a:spLocks noChangeArrowheads="1"/>
          </p:cNvSpPr>
          <p:nvPr/>
        </p:nvSpPr>
        <p:spPr bwMode="auto">
          <a:xfrm>
            <a:off x="5294949" y="3458866"/>
            <a:ext cx="1845348" cy="1015663"/>
          </a:xfrm>
          <a:prstGeom prst="rect">
            <a:avLst/>
          </a:prstGeom>
          <a:noFill/>
          <a:ln w="9525">
            <a:noFill/>
            <a:miter lim="800000"/>
            <a:headEnd/>
            <a:tailEnd/>
          </a:ln>
        </p:spPr>
        <p:txBody>
          <a:bodyPr wrap="square">
            <a:spAutoFit/>
          </a:bodyPr>
          <a:lstStyle/>
          <a:p>
            <a:r>
              <a:rPr lang="en-US" sz="1200" b="1" i="1">
                <a:solidFill>
                  <a:srgbClr val="444444"/>
                </a:solidFill>
                <a:ea typeface="+mn-ea"/>
                <a:cs typeface="+mn-cs"/>
              </a:rPr>
              <a:t>Analytical tool for mapping patient data against database for recommended treatment</a:t>
            </a:r>
          </a:p>
        </p:txBody>
      </p:sp>
      <p:sp>
        <p:nvSpPr>
          <p:cNvPr id="34841" name="TextBox 29"/>
          <p:cNvSpPr txBox="1">
            <a:spLocks noChangeArrowheads="1"/>
          </p:cNvSpPr>
          <p:nvPr/>
        </p:nvSpPr>
        <p:spPr bwMode="auto">
          <a:xfrm>
            <a:off x="7145974" y="3442986"/>
            <a:ext cx="1707796" cy="830997"/>
          </a:xfrm>
          <a:prstGeom prst="rect">
            <a:avLst/>
          </a:prstGeom>
          <a:noFill/>
          <a:ln w="9525">
            <a:noFill/>
            <a:miter lim="800000"/>
            <a:headEnd/>
            <a:tailEnd/>
          </a:ln>
        </p:spPr>
        <p:txBody>
          <a:bodyPr wrap="square">
            <a:spAutoFit/>
          </a:bodyPr>
          <a:lstStyle/>
          <a:p>
            <a:r>
              <a:rPr lang="en-US" sz="1200" b="1" i="1">
                <a:solidFill>
                  <a:srgbClr val="444444"/>
                </a:solidFill>
                <a:ea typeface="+mn-ea"/>
                <a:cs typeface="+mn-cs"/>
              </a:rPr>
              <a:t>Integration of</a:t>
            </a:r>
          </a:p>
          <a:p>
            <a:r>
              <a:rPr lang="en-US" sz="1200" b="1" i="1">
                <a:solidFill>
                  <a:srgbClr val="444444"/>
                </a:solidFill>
                <a:ea typeface="+mn-ea"/>
                <a:cs typeface="+mn-cs"/>
              </a:rPr>
              <a:t>scientific &amp; clinical evidence for future research</a:t>
            </a:r>
          </a:p>
        </p:txBody>
      </p:sp>
      <p:pic>
        <p:nvPicPr>
          <p:cNvPr id="34842" name="Picture 30" descr="Dell_Monitor-withgraphics.jp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557153" y="2179321"/>
            <a:ext cx="1218271" cy="1216579"/>
          </a:xfrm>
          <a:prstGeom prst="rect">
            <a:avLst/>
          </a:prstGeom>
          <a:noFill/>
          <a:ln w="9525">
            <a:noFill/>
            <a:miter lim="800000"/>
            <a:headEnd/>
            <a:tailEnd/>
          </a:ln>
        </p:spPr>
      </p:pic>
      <p:sp>
        <p:nvSpPr>
          <p:cNvPr id="78" name="Rectangle 77"/>
          <p:cNvSpPr/>
          <p:nvPr/>
        </p:nvSpPr>
        <p:spPr>
          <a:xfrm>
            <a:off x="1981853" y="4299228"/>
            <a:ext cx="1406421" cy="461665"/>
          </a:xfrm>
          <a:prstGeom prst="rect">
            <a:avLst/>
          </a:prstGeom>
        </p:spPr>
        <p:txBody>
          <a:bodyPr wrap="square">
            <a:spAutoFit/>
          </a:bodyPr>
          <a:lstStyle/>
          <a:p>
            <a:pPr>
              <a:defRPr/>
            </a:pPr>
            <a:r>
              <a:rPr lang="en-US" sz="1200" i="1" dirty="0">
                <a:solidFill>
                  <a:srgbClr val="444444"/>
                </a:solidFill>
                <a:latin typeface="Garamond"/>
                <a:ea typeface="+mn-ea"/>
                <a:cs typeface="+mn-cs"/>
              </a:rPr>
              <a:t>Minimizing trial and errors</a:t>
            </a:r>
          </a:p>
        </p:txBody>
      </p:sp>
      <p:sp>
        <p:nvSpPr>
          <p:cNvPr id="84" name="Up-Down Arrow 83"/>
          <p:cNvSpPr/>
          <p:nvPr/>
        </p:nvSpPr>
        <p:spPr>
          <a:xfrm>
            <a:off x="697556" y="5014610"/>
            <a:ext cx="205553" cy="509305"/>
          </a:xfrm>
          <a:prstGeom prst="upDownArrow">
            <a:avLst/>
          </a:prstGeom>
          <a:solidFill>
            <a:schemeClr val="tx1">
              <a:lumMod val="40000"/>
              <a:lumOff val="60000"/>
            </a:schemeClr>
          </a:solidFill>
          <a:effectLst>
            <a:outerShdw blurRad="63500" sx="102000" sy="102000" algn="ctr" rotWithShape="0">
              <a:prstClr val="black">
                <a:alpha val="40000"/>
              </a:prstClr>
            </a:outerShdw>
          </a:effectLst>
        </p:spPr>
        <p:txBody>
          <a:bodyPr>
            <a:normAutofit/>
          </a:bodyPr>
          <a:lstStyle/>
          <a:p>
            <a:pPr algn="ctr">
              <a:lnSpc>
                <a:spcPct val="90000"/>
              </a:lnSpc>
              <a:spcBef>
                <a:spcPts val="100"/>
              </a:spcBef>
              <a:spcAft>
                <a:spcPts val="100"/>
              </a:spcAft>
              <a:defRPr/>
            </a:pPr>
            <a:endParaRPr lang="en-US" sz="2000" dirty="0" err="1">
              <a:solidFill>
                <a:srgbClr val="FFFFFF"/>
              </a:solidFill>
              <a:latin typeface="Garamond"/>
              <a:ea typeface="+mn-ea"/>
              <a:cs typeface="+mn-cs"/>
            </a:endParaRPr>
          </a:p>
        </p:txBody>
      </p:sp>
      <p:sp>
        <p:nvSpPr>
          <p:cNvPr id="85" name="Rectangle 84"/>
          <p:cNvSpPr/>
          <p:nvPr/>
        </p:nvSpPr>
        <p:spPr>
          <a:xfrm>
            <a:off x="94299" y="4394226"/>
            <a:ext cx="1709342" cy="461665"/>
          </a:xfrm>
          <a:prstGeom prst="rect">
            <a:avLst/>
          </a:prstGeom>
        </p:spPr>
        <p:txBody>
          <a:bodyPr wrap="square">
            <a:spAutoFit/>
          </a:bodyPr>
          <a:lstStyle/>
          <a:p>
            <a:pPr>
              <a:defRPr/>
            </a:pPr>
            <a:r>
              <a:rPr lang="en-US" sz="1200" i="1" dirty="0">
                <a:solidFill>
                  <a:srgbClr val="444444"/>
                </a:solidFill>
                <a:latin typeface="Garamond"/>
                <a:ea typeface="+mn-ea"/>
                <a:cs typeface="+mn-cs"/>
              </a:rPr>
              <a:t>Treatments with a more reasonable chance of a cure</a:t>
            </a:r>
          </a:p>
        </p:txBody>
      </p:sp>
      <p:sp>
        <p:nvSpPr>
          <p:cNvPr id="86" name="Up-Down Arrow 85"/>
          <p:cNvSpPr/>
          <p:nvPr/>
        </p:nvSpPr>
        <p:spPr>
          <a:xfrm>
            <a:off x="2439039" y="4822508"/>
            <a:ext cx="207099" cy="509304"/>
          </a:xfrm>
          <a:prstGeom prst="upDownArrow">
            <a:avLst/>
          </a:prstGeom>
          <a:solidFill>
            <a:schemeClr val="tx1">
              <a:lumMod val="40000"/>
              <a:lumOff val="60000"/>
            </a:schemeClr>
          </a:solidFill>
          <a:effectLst>
            <a:outerShdw blurRad="63500" sx="102000" sy="102000" algn="ctr" rotWithShape="0">
              <a:prstClr val="black">
                <a:alpha val="40000"/>
              </a:prstClr>
            </a:outerShdw>
          </a:effectLst>
        </p:spPr>
        <p:txBody>
          <a:bodyPr>
            <a:normAutofit/>
          </a:bodyPr>
          <a:lstStyle/>
          <a:p>
            <a:pPr algn="ctr">
              <a:lnSpc>
                <a:spcPct val="90000"/>
              </a:lnSpc>
              <a:spcBef>
                <a:spcPts val="100"/>
              </a:spcBef>
              <a:spcAft>
                <a:spcPts val="100"/>
              </a:spcAft>
              <a:defRPr/>
            </a:pPr>
            <a:endParaRPr lang="en-US" sz="2000" dirty="0" err="1">
              <a:solidFill>
                <a:srgbClr val="FFFFFF"/>
              </a:solidFill>
              <a:latin typeface="Garamond"/>
              <a:ea typeface="+mn-ea"/>
              <a:cs typeface="+mn-cs"/>
            </a:endParaRPr>
          </a:p>
        </p:txBody>
      </p:sp>
      <p:sp>
        <p:nvSpPr>
          <p:cNvPr id="87" name="Rectangle 86"/>
          <p:cNvSpPr/>
          <p:nvPr/>
        </p:nvSpPr>
        <p:spPr>
          <a:xfrm>
            <a:off x="7209473" y="4394226"/>
            <a:ext cx="1407966" cy="461665"/>
          </a:xfrm>
          <a:prstGeom prst="rect">
            <a:avLst/>
          </a:prstGeom>
        </p:spPr>
        <p:txBody>
          <a:bodyPr wrap="square">
            <a:spAutoFit/>
          </a:bodyPr>
          <a:lstStyle/>
          <a:p>
            <a:pPr>
              <a:defRPr/>
            </a:pPr>
            <a:r>
              <a:rPr lang="en-US" sz="1200" i="1" dirty="0">
                <a:solidFill>
                  <a:srgbClr val="444444"/>
                </a:solidFill>
                <a:latin typeface="Garamond"/>
                <a:ea typeface="+mn-ea"/>
                <a:cs typeface="+mn-cs"/>
              </a:rPr>
              <a:t>Creating platform to scale to 100k+ patients </a:t>
            </a:r>
          </a:p>
        </p:txBody>
      </p:sp>
      <p:sp>
        <p:nvSpPr>
          <p:cNvPr id="88" name="Rectangle 87"/>
          <p:cNvSpPr/>
          <p:nvPr/>
        </p:nvSpPr>
        <p:spPr>
          <a:xfrm>
            <a:off x="5274312" y="4663394"/>
            <a:ext cx="1407967" cy="461665"/>
          </a:xfrm>
          <a:prstGeom prst="rect">
            <a:avLst/>
          </a:prstGeom>
        </p:spPr>
        <p:txBody>
          <a:bodyPr wrap="square">
            <a:spAutoFit/>
          </a:bodyPr>
          <a:lstStyle/>
          <a:p>
            <a:pPr>
              <a:defRPr/>
            </a:pPr>
            <a:r>
              <a:rPr lang="en-US" sz="1200" i="1" dirty="0">
                <a:solidFill>
                  <a:srgbClr val="444444"/>
                </a:solidFill>
                <a:latin typeface="Garamond"/>
                <a:ea typeface="+mn-ea"/>
                <a:cs typeface="+mn-cs"/>
              </a:rPr>
              <a:t>Accelerating targeted treatment options</a:t>
            </a:r>
          </a:p>
        </p:txBody>
      </p:sp>
      <p:sp>
        <p:nvSpPr>
          <p:cNvPr id="89" name="Rectangle 88"/>
          <p:cNvSpPr/>
          <p:nvPr/>
        </p:nvSpPr>
        <p:spPr>
          <a:xfrm>
            <a:off x="3631248" y="4647561"/>
            <a:ext cx="1407966" cy="461665"/>
          </a:xfrm>
          <a:prstGeom prst="rect">
            <a:avLst/>
          </a:prstGeom>
        </p:spPr>
        <p:txBody>
          <a:bodyPr wrap="square">
            <a:spAutoFit/>
          </a:bodyPr>
          <a:lstStyle/>
          <a:p>
            <a:pPr>
              <a:defRPr/>
            </a:pPr>
            <a:r>
              <a:rPr lang="en-US" sz="1200" i="1" dirty="0">
                <a:solidFill>
                  <a:srgbClr val="444444"/>
                </a:solidFill>
                <a:latin typeface="Garamond"/>
                <a:ea typeface="+mn-ea"/>
                <a:cs typeface="+mn-cs"/>
              </a:rPr>
              <a:t>Understanding the  individual disease</a:t>
            </a:r>
          </a:p>
        </p:txBody>
      </p:sp>
      <p:sp>
        <p:nvSpPr>
          <p:cNvPr id="40961" name="Rectangle 1"/>
          <p:cNvSpPr>
            <a:spLocks noChangeArrowheads="1"/>
          </p:cNvSpPr>
          <p:nvPr/>
        </p:nvSpPr>
        <p:spPr bwMode="auto">
          <a:xfrm>
            <a:off x="1341139" y="1416418"/>
            <a:ext cx="6355079" cy="707886"/>
          </a:xfrm>
          <a:prstGeom prst="rect">
            <a:avLst/>
          </a:prstGeom>
          <a:noFill/>
          <a:ln w="9525">
            <a:noFill/>
            <a:miter lim="800000"/>
            <a:headEnd/>
            <a:tailEnd/>
          </a:ln>
          <a:effectLst/>
        </p:spPr>
        <p:txBody>
          <a:bodyPr wrap="square" anchor="ctr">
            <a:spAutoFit/>
          </a:bodyPr>
          <a:lstStyle/>
          <a:p>
            <a:r>
              <a:rPr lang="en-US" sz="2000" b="1" dirty="0" err="1">
                <a:solidFill>
                  <a:srgbClr val="0085C3"/>
                </a:solidFill>
                <a:latin typeface="Museo Sans For Dell" pitchFamily="2" charset="0"/>
                <a:ea typeface="SimSun" charset="-122"/>
                <a:cs typeface="Arial" charset="0"/>
              </a:rPr>
              <a:t>Neuroblastoma</a:t>
            </a:r>
            <a:r>
              <a:rPr lang="en-US" sz="2000" b="1" dirty="0">
                <a:solidFill>
                  <a:srgbClr val="0085C3"/>
                </a:solidFill>
                <a:latin typeface="Museo Sans For Dell" pitchFamily="2" charset="0"/>
                <a:ea typeface="SimSun" charset="-122"/>
                <a:cs typeface="Arial" charset="0"/>
              </a:rPr>
              <a:t>: </a:t>
            </a:r>
            <a:r>
              <a:rPr lang="en-US" sz="2000" b="1" dirty="0" smtClean="0">
                <a:solidFill>
                  <a:srgbClr val="0085C3"/>
                </a:solidFill>
                <a:latin typeface="Museo Sans For Dell" pitchFamily="2" charset="0"/>
                <a:ea typeface="SimSun" charset="-122"/>
                <a:cs typeface="Arial" charset="0"/>
              </a:rPr>
              <a:t>15 </a:t>
            </a:r>
            <a:r>
              <a:rPr lang="en-US" sz="2000" b="1" dirty="0">
                <a:solidFill>
                  <a:srgbClr val="0085C3"/>
                </a:solidFill>
                <a:latin typeface="Museo Sans For Dell" pitchFamily="2" charset="0"/>
                <a:ea typeface="SimSun" charset="-122"/>
                <a:cs typeface="Arial" charset="0"/>
              </a:rPr>
              <a:t>days for personalized treatment</a:t>
            </a:r>
          </a:p>
        </p:txBody>
      </p:sp>
      <p:sp>
        <p:nvSpPr>
          <p:cNvPr id="41" name="Up-Down Arrow 40"/>
          <p:cNvSpPr/>
          <p:nvPr/>
        </p:nvSpPr>
        <p:spPr>
          <a:xfrm>
            <a:off x="4796483" y="4787583"/>
            <a:ext cx="207099" cy="509304"/>
          </a:xfrm>
          <a:prstGeom prst="upDownArrow">
            <a:avLst/>
          </a:prstGeom>
          <a:solidFill>
            <a:schemeClr val="tx1">
              <a:lumMod val="40000"/>
              <a:lumOff val="60000"/>
            </a:schemeClr>
          </a:solidFill>
          <a:effectLst>
            <a:outerShdw blurRad="63500" sx="102000" sy="102000" algn="ctr" rotWithShape="0">
              <a:prstClr val="black">
                <a:alpha val="40000"/>
              </a:prstClr>
            </a:outerShdw>
          </a:effectLst>
        </p:spPr>
        <p:txBody>
          <a:bodyPr>
            <a:normAutofit/>
          </a:bodyPr>
          <a:lstStyle/>
          <a:p>
            <a:pPr algn="ctr">
              <a:lnSpc>
                <a:spcPct val="90000"/>
              </a:lnSpc>
              <a:spcBef>
                <a:spcPts val="100"/>
              </a:spcBef>
              <a:spcAft>
                <a:spcPts val="100"/>
              </a:spcAft>
              <a:defRPr/>
            </a:pPr>
            <a:endParaRPr lang="en-US" sz="2000" dirty="0" err="1">
              <a:solidFill>
                <a:srgbClr val="FFFFFF"/>
              </a:solidFill>
              <a:latin typeface="Garamond"/>
              <a:ea typeface="+mn-ea"/>
              <a:cs typeface="+mn-cs"/>
            </a:endParaRPr>
          </a:p>
        </p:txBody>
      </p:sp>
      <p:sp>
        <p:nvSpPr>
          <p:cNvPr id="44" name="Up-Down Arrow 43"/>
          <p:cNvSpPr/>
          <p:nvPr/>
        </p:nvSpPr>
        <p:spPr>
          <a:xfrm>
            <a:off x="6803075" y="4914583"/>
            <a:ext cx="205553" cy="509304"/>
          </a:xfrm>
          <a:prstGeom prst="upDownArrow">
            <a:avLst/>
          </a:prstGeom>
          <a:solidFill>
            <a:schemeClr val="tx1">
              <a:lumMod val="40000"/>
              <a:lumOff val="60000"/>
            </a:schemeClr>
          </a:solidFill>
          <a:effectLst>
            <a:outerShdw blurRad="63500" sx="102000" sy="102000" algn="ctr" rotWithShape="0">
              <a:prstClr val="black">
                <a:alpha val="40000"/>
              </a:prstClr>
            </a:outerShdw>
          </a:effectLst>
        </p:spPr>
        <p:txBody>
          <a:bodyPr>
            <a:normAutofit/>
          </a:bodyPr>
          <a:lstStyle/>
          <a:p>
            <a:pPr algn="ctr">
              <a:lnSpc>
                <a:spcPct val="90000"/>
              </a:lnSpc>
              <a:spcBef>
                <a:spcPts val="100"/>
              </a:spcBef>
              <a:spcAft>
                <a:spcPts val="100"/>
              </a:spcAft>
              <a:defRPr/>
            </a:pPr>
            <a:endParaRPr lang="en-US" sz="2000" dirty="0" err="1">
              <a:solidFill>
                <a:srgbClr val="FFFFFF"/>
              </a:solidFill>
              <a:latin typeface="Garamond"/>
              <a:ea typeface="+mn-ea"/>
              <a:cs typeface="+mn-cs"/>
            </a:endParaRPr>
          </a:p>
        </p:txBody>
      </p:sp>
      <p:sp>
        <p:nvSpPr>
          <p:cNvPr id="50" name="Up-Down Arrow 49"/>
          <p:cNvSpPr/>
          <p:nvPr/>
        </p:nvSpPr>
        <p:spPr>
          <a:xfrm>
            <a:off x="7982600" y="5066983"/>
            <a:ext cx="207099" cy="509304"/>
          </a:xfrm>
          <a:prstGeom prst="upDownArrow">
            <a:avLst/>
          </a:prstGeom>
          <a:solidFill>
            <a:schemeClr val="tx1">
              <a:lumMod val="40000"/>
              <a:lumOff val="60000"/>
            </a:schemeClr>
          </a:solidFill>
          <a:effectLst>
            <a:outerShdw blurRad="63500" sx="102000" sy="102000" algn="ctr" rotWithShape="0">
              <a:prstClr val="black">
                <a:alpha val="40000"/>
              </a:prstClr>
            </a:outerShdw>
          </a:effectLst>
        </p:spPr>
        <p:txBody>
          <a:bodyPr>
            <a:normAutofit/>
          </a:bodyPr>
          <a:lstStyle/>
          <a:p>
            <a:pPr algn="ctr">
              <a:lnSpc>
                <a:spcPct val="90000"/>
              </a:lnSpc>
              <a:spcBef>
                <a:spcPts val="100"/>
              </a:spcBef>
              <a:spcAft>
                <a:spcPts val="100"/>
              </a:spcAft>
              <a:defRPr/>
            </a:pPr>
            <a:endParaRPr lang="en-US" sz="2000" dirty="0" err="1">
              <a:solidFill>
                <a:srgbClr val="FFFFFF"/>
              </a:solidFill>
              <a:latin typeface="Garamond"/>
              <a:ea typeface="+mn-ea"/>
              <a:cs typeface="+mn-cs"/>
            </a:endParaRPr>
          </a:p>
        </p:txBody>
      </p:sp>
    </p:spTree>
    <p:extLst>
      <p:ext uri="{BB962C8B-B14F-4D97-AF65-F5344CB8AC3E}">
        <p14:creationId xmlns:p14="http://schemas.microsoft.com/office/powerpoint/2010/main" val="162216373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3846540" y="3655309"/>
            <a:ext cx="2780067" cy="3077264"/>
          </a:xfrm>
          <a:prstGeom prst="roundRect">
            <a:avLst/>
          </a:prstGeom>
          <a:solidFill>
            <a:srgbClr val="CCCCCC"/>
          </a:solidFill>
          <a:ln/>
        </p:spPr>
        <p:style>
          <a:lnRef idx="1">
            <a:schemeClr val="accent4"/>
          </a:lnRef>
          <a:fillRef idx="3">
            <a:schemeClr val="accent4"/>
          </a:fillRef>
          <a:effectRef idx="2">
            <a:schemeClr val="accent4"/>
          </a:effectRef>
          <a:fontRef idx="minor">
            <a:schemeClr val="lt1"/>
          </a:fontRef>
        </p:style>
        <p:txBody>
          <a:bodyPr rtlCol="0" anchor="ctr"/>
          <a:lstStyle/>
          <a:p>
            <a:pPr algn="ctr" fontAlgn="auto">
              <a:spcBef>
                <a:spcPts val="0"/>
              </a:spcBef>
              <a:spcAft>
                <a:spcPts val="0"/>
              </a:spcAft>
            </a:pPr>
            <a:endParaRPr lang="en-US" sz="1200" dirty="0" smtClean="0">
              <a:solidFill>
                <a:prstClr val="white"/>
              </a:solidFill>
              <a:latin typeface="Arial"/>
              <a:ea typeface="ＭＳ Ｐゴシック"/>
              <a:cs typeface="ＭＳ Ｐゴシック"/>
            </a:endParaRPr>
          </a:p>
        </p:txBody>
      </p:sp>
      <p:sp>
        <p:nvSpPr>
          <p:cNvPr id="2" name="Title 1"/>
          <p:cNvSpPr>
            <a:spLocks noGrp="1"/>
          </p:cNvSpPr>
          <p:nvPr>
            <p:ph type="title"/>
          </p:nvPr>
        </p:nvSpPr>
        <p:spPr>
          <a:xfrm>
            <a:off x="478284" y="122381"/>
            <a:ext cx="8229600" cy="665019"/>
          </a:xfrm>
        </p:spPr>
        <p:txBody>
          <a:bodyPr>
            <a:normAutofit fontScale="90000"/>
          </a:bodyPr>
          <a:lstStyle/>
          <a:p>
            <a:r>
              <a:rPr lang="en-US" sz="4000" smtClean="0"/>
              <a:t>Existing Workflow</a:t>
            </a:r>
            <a:endParaRPr lang="en-US" sz="4000" dirty="0"/>
          </a:p>
        </p:txBody>
      </p:sp>
      <p:sp>
        <p:nvSpPr>
          <p:cNvPr id="3" name="Right Arrow 2"/>
          <p:cNvSpPr/>
          <p:nvPr/>
        </p:nvSpPr>
        <p:spPr>
          <a:xfrm>
            <a:off x="366518" y="2489200"/>
            <a:ext cx="8558331" cy="228600"/>
          </a:xfrm>
          <a:prstGeom prst="rightArrow">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b="1" dirty="0">
              <a:solidFill>
                <a:prstClr val="white"/>
              </a:solidFill>
              <a:latin typeface="Arial"/>
              <a:ea typeface="ＭＳ Ｐゴシック"/>
              <a:cs typeface="ＭＳ Ｐゴシック"/>
            </a:endParaRPr>
          </a:p>
        </p:txBody>
      </p:sp>
      <p:sp>
        <p:nvSpPr>
          <p:cNvPr id="4" name="TextBox 3"/>
          <p:cNvSpPr txBox="1"/>
          <p:nvPr/>
        </p:nvSpPr>
        <p:spPr>
          <a:xfrm>
            <a:off x="381000" y="3429021"/>
            <a:ext cx="662962" cy="430887"/>
          </a:xfrm>
          <a:prstGeom prst="rect">
            <a:avLst/>
          </a:prstGeom>
          <a:noFill/>
        </p:spPr>
        <p:txBody>
          <a:bodyPr wrap="none" rtlCol="0">
            <a:spAutoFit/>
          </a:bodyPr>
          <a:lstStyle/>
          <a:p>
            <a:pPr fontAlgn="auto">
              <a:spcBef>
                <a:spcPts val="0"/>
              </a:spcBef>
              <a:spcAft>
                <a:spcPts val="0"/>
              </a:spcAft>
            </a:pPr>
            <a:r>
              <a:rPr lang="en-US" sz="1100" dirty="0" smtClean="0">
                <a:solidFill>
                  <a:prstClr val="black"/>
                </a:solidFill>
                <a:latin typeface="Arial"/>
                <a:ea typeface="ＭＳ Ｐゴシック"/>
                <a:cs typeface="ＭＳ Ｐゴシック"/>
              </a:rPr>
              <a:t>DNA</a:t>
            </a:r>
          </a:p>
          <a:p>
            <a:pPr fontAlgn="auto">
              <a:spcBef>
                <a:spcPts val="0"/>
              </a:spcBef>
              <a:spcAft>
                <a:spcPts val="0"/>
              </a:spcAft>
            </a:pPr>
            <a:r>
              <a:rPr lang="en-US" sz="1100" dirty="0" smtClean="0">
                <a:solidFill>
                  <a:prstClr val="black"/>
                </a:solidFill>
                <a:latin typeface="Arial"/>
                <a:ea typeface="ＭＳ Ｐゴシック"/>
                <a:cs typeface="ＭＳ Ｐゴシック"/>
              </a:rPr>
              <a:t>Sample</a:t>
            </a:r>
            <a:endParaRPr lang="en-US" sz="1100" dirty="0">
              <a:solidFill>
                <a:prstClr val="black"/>
              </a:solidFill>
              <a:latin typeface="Arial"/>
              <a:ea typeface="ＭＳ Ｐゴシック"/>
              <a:cs typeface="ＭＳ Ｐゴシック"/>
            </a:endParaRPr>
          </a:p>
        </p:txBody>
      </p:sp>
      <p:cxnSp>
        <p:nvCxnSpPr>
          <p:cNvPr id="6" name="Straight Connector 5"/>
          <p:cNvCxnSpPr/>
          <p:nvPr/>
        </p:nvCxnSpPr>
        <p:spPr>
          <a:xfrm flipV="1">
            <a:off x="1279610" y="2311403"/>
            <a:ext cx="0" cy="236828"/>
          </a:xfrm>
          <a:prstGeom prst="line">
            <a:avLst/>
          </a:prstGeom>
          <a:ln cap="rnd">
            <a:tailEnd type="ova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83471" y="1049831"/>
            <a:ext cx="1061819" cy="1015663"/>
          </a:xfrm>
          <a:prstGeom prst="rect">
            <a:avLst/>
          </a:prstGeom>
          <a:ln w="22225">
            <a:solidFill>
              <a:schemeClr val="accent2">
                <a:lumMod val="75000"/>
              </a:schemeClr>
            </a:solidFill>
          </a:ln>
        </p:spPr>
        <p:style>
          <a:lnRef idx="3">
            <a:schemeClr val="lt1"/>
          </a:lnRef>
          <a:fillRef idx="1">
            <a:schemeClr val="accent2"/>
          </a:fillRef>
          <a:effectRef idx="1">
            <a:schemeClr val="accent2"/>
          </a:effectRef>
          <a:fontRef idx="minor">
            <a:schemeClr val="lt1"/>
          </a:fontRef>
        </p:style>
        <p:txBody>
          <a:bodyPr wrap="square" rtlCol="0" anchor="ctr">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Library </a:t>
            </a:r>
          </a:p>
          <a:p>
            <a:pPr fontAlgn="auto">
              <a:spcBef>
                <a:spcPts val="0"/>
              </a:spcBef>
              <a:spcAft>
                <a:spcPts val="0"/>
              </a:spcAft>
            </a:pPr>
            <a:r>
              <a:rPr lang="en-US" sz="1200" b="1" dirty="0" smtClean="0">
                <a:solidFill>
                  <a:prstClr val="white"/>
                </a:solidFill>
                <a:latin typeface="Arial"/>
                <a:ea typeface="ＭＳ Ｐゴシック"/>
                <a:cs typeface="ＭＳ Ｐゴシック"/>
              </a:rPr>
              <a:t>Preparation</a:t>
            </a:r>
          </a:p>
          <a:p>
            <a:pPr fontAlgn="auto">
              <a:spcBef>
                <a:spcPts val="0"/>
              </a:spcBef>
              <a:spcAft>
                <a:spcPts val="0"/>
              </a:spcAft>
            </a:pPr>
            <a:r>
              <a:rPr lang="en-US" sz="1200" b="1" dirty="0" smtClean="0">
                <a:solidFill>
                  <a:prstClr val="white"/>
                </a:solidFill>
                <a:latin typeface="Arial"/>
                <a:ea typeface="ＭＳ Ｐゴシック"/>
                <a:cs typeface="ＭＳ Ｐゴシック"/>
              </a:rPr>
              <a:t>(2-3 weeks)</a:t>
            </a:r>
          </a:p>
          <a:p>
            <a:pPr fontAlgn="auto">
              <a:spcBef>
                <a:spcPts val="0"/>
              </a:spcBef>
              <a:spcAft>
                <a:spcPts val="0"/>
              </a:spcAft>
            </a:pPr>
            <a:endParaRPr lang="en-US" sz="1200" b="1" dirty="0" smtClean="0">
              <a:solidFill>
                <a:prstClr val="white"/>
              </a:solidFill>
              <a:latin typeface="Arial"/>
              <a:ea typeface="ＭＳ Ｐゴシック"/>
              <a:cs typeface="ＭＳ Ｐゴシック"/>
            </a:endParaRPr>
          </a:p>
          <a:p>
            <a:pPr fontAlgn="auto">
              <a:spcBef>
                <a:spcPts val="0"/>
              </a:spcBef>
              <a:spcAft>
                <a:spcPts val="0"/>
              </a:spcAft>
            </a:pPr>
            <a:endParaRPr lang="en-US" sz="1200" b="1" dirty="0" smtClean="0">
              <a:solidFill>
                <a:prstClr val="white"/>
              </a:solidFill>
              <a:latin typeface="Arial"/>
              <a:ea typeface="ＭＳ Ｐゴシック"/>
              <a:cs typeface="ＭＳ Ｐゴシック"/>
            </a:endParaRPr>
          </a:p>
        </p:txBody>
      </p:sp>
      <p:sp>
        <p:nvSpPr>
          <p:cNvPr id="12" name="TextBox 11"/>
          <p:cNvSpPr txBox="1"/>
          <p:nvPr/>
        </p:nvSpPr>
        <p:spPr>
          <a:xfrm>
            <a:off x="1219217" y="892408"/>
            <a:ext cx="1329451"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Sequencing and</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on instrument</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processing</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(17-19 days) </a:t>
            </a:r>
          </a:p>
        </p:txBody>
      </p:sp>
      <p:pic>
        <p:nvPicPr>
          <p:cNvPr id="1029" name="Picture 5" descr="C:\Users\wtembe\AppData\Local\Microsoft\Windows\Temporary Internet Files\Content.IE5\TBZC4SSS\MC900198873[1].wmf"/>
          <p:cNvPicPr>
            <a:picLocks noChangeAspect="1" noChangeArrowheads="1"/>
          </p:cNvPicPr>
          <p:nvPr/>
        </p:nvPicPr>
        <p:blipFill>
          <a:blip r:embed="rId2"/>
          <a:srcRect/>
          <a:stretch>
            <a:fillRect/>
          </a:stretch>
        </p:blipFill>
        <p:spPr bwMode="auto">
          <a:xfrm>
            <a:off x="355642" y="2758564"/>
            <a:ext cx="674911" cy="690104"/>
          </a:xfrm>
          <a:prstGeom prst="rect">
            <a:avLst/>
          </a:prstGeom>
          <a:noFill/>
        </p:spPr>
      </p:pic>
      <p:sp>
        <p:nvSpPr>
          <p:cNvPr id="19" name="TextBox 18"/>
          <p:cNvSpPr txBox="1"/>
          <p:nvPr/>
        </p:nvSpPr>
        <p:spPr>
          <a:xfrm>
            <a:off x="2590800" y="892408"/>
            <a:ext cx="1240564" cy="1015663"/>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Data copied</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to TGen storage</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and Saguaro2</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(1-2 days)</a:t>
            </a:r>
          </a:p>
        </p:txBody>
      </p:sp>
      <p:sp>
        <p:nvSpPr>
          <p:cNvPr id="21" name="TextBox 20"/>
          <p:cNvSpPr txBox="1"/>
          <p:nvPr/>
        </p:nvSpPr>
        <p:spPr>
          <a:xfrm>
            <a:off x="3880371" y="892408"/>
            <a:ext cx="949799" cy="1015663"/>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Alignment</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using 32</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cores </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(3-5 days)</a:t>
            </a:r>
          </a:p>
          <a:p>
            <a:pPr algn="ctr" fontAlgn="auto">
              <a:spcBef>
                <a:spcPts val="0"/>
              </a:spcBef>
              <a:spcAft>
                <a:spcPts val="0"/>
              </a:spcAft>
            </a:pPr>
            <a:endParaRPr lang="en-US" sz="1200" b="1" dirty="0" smtClean="0">
              <a:solidFill>
                <a:prstClr val="white"/>
              </a:solidFill>
              <a:latin typeface="Arial"/>
              <a:ea typeface="ＭＳ Ｐゴシック"/>
              <a:cs typeface="ＭＳ Ｐゴシック"/>
            </a:endParaRPr>
          </a:p>
        </p:txBody>
      </p:sp>
      <p:sp>
        <p:nvSpPr>
          <p:cNvPr id="23" name="TextBox 22"/>
          <p:cNvSpPr txBox="1"/>
          <p:nvPr/>
        </p:nvSpPr>
        <p:spPr>
          <a:xfrm>
            <a:off x="4876800" y="880553"/>
            <a:ext cx="1809939" cy="120032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Annotation, SNP, </a:t>
            </a:r>
            <a:r>
              <a:rPr lang="en-US" sz="1200" b="1" dirty="0" err="1" smtClean="0">
                <a:solidFill>
                  <a:prstClr val="white"/>
                </a:solidFill>
                <a:latin typeface="Arial"/>
                <a:ea typeface="ＭＳ Ｐゴシック"/>
                <a:cs typeface="ＭＳ Ｐゴシック"/>
              </a:rPr>
              <a:t>Indel</a:t>
            </a:r>
            <a:r>
              <a:rPr lang="en-US" sz="1200" b="1" dirty="0" smtClean="0">
                <a:solidFill>
                  <a:prstClr val="white"/>
                </a:solidFill>
                <a:latin typeface="Arial"/>
                <a:ea typeface="ＭＳ Ｐゴシック"/>
                <a:cs typeface="ＭＳ Ｐゴシック"/>
              </a:rPr>
              <a:t>, Custom Analysis, multiple tools for variant calling</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(5-8 days)</a:t>
            </a:r>
          </a:p>
        </p:txBody>
      </p:sp>
      <p:sp>
        <p:nvSpPr>
          <p:cNvPr id="24" name="TextBox 23"/>
          <p:cNvSpPr txBox="1"/>
          <p:nvPr/>
        </p:nvSpPr>
        <p:spPr>
          <a:xfrm>
            <a:off x="2287030" y="2978587"/>
            <a:ext cx="1821243" cy="261610"/>
          </a:xfrm>
          <a:prstGeom prst="rect">
            <a:avLst/>
          </a:prstGeom>
          <a:noFill/>
        </p:spPr>
        <p:txBody>
          <a:bodyPr wrap="square" rtlCol="0">
            <a:spAutoFit/>
          </a:bodyPr>
          <a:lstStyle/>
          <a:p>
            <a:pPr algn="ctr" fontAlgn="auto">
              <a:spcBef>
                <a:spcPts val="0"/>
              </a:spcBef>
              <a:spcAft>
                <a:spcPts val="0"/>
              </a:spcAft>
            </a:pPr>
            <a:r>
              <a:rPr lang="en-US" sz="1100" b="1" dirty="0" smtClean="0">
                <a:solidFill>
                  <a:prstClr val="black"/>
                </a:solidFill>
                <a:latin typeface="Arial"/>
                <a:ea typeface="ＭＳ Ｐゴシック"/>
                <a:cs typeface="ＭＳ Ｐゴシック"/>
              </a:rPr>
              <a:t>Sequence Reads</a:t>
            </a:r>
          </a:p>
        </p:txBody>
      </p:sp>
      <p:pic>
        <p:nvPicPr>
          <p:cNvPr id="1032" name="Picture 8" descr="C:\Program Files (x86)\Microsoft Office\MEDIA\CAGCAT10\j0195384.wmf"/>
          <p:cNvPicPr>
            <a:picLocks noChangeAspect="1" noChangeArrowheads="1"/>
          </p:cNvPicPr>
          <p:nvPr/>
        </p:nvPicPr>
        <p:blipFill>
          <a:blip r:embed="rId3"/>
          <a:srcRect/>
          <a:stretch>
            <a:fillRect/>
          </a:stretch>
        </p:blipFill>
        <p:spPr bwMode="auto">
          <a:xfrm>
            <a:off x="5715031" y="2921021"/>
            <a:ext cx="580159" cy="592471"/>
          </a:xfrm>
          <a:prstGeom prst="rect">
            <a:avLst/>
          </a:prstGeom>
          <a:noFill/>
        </p:spPr>
      </p:pic>
      <p:sp>
        <p:nvSpPr>
          <p:cNvPr id="26" name="TextBox 25"/>
          <p:cNvSpPr txBox="1"/>
          <p:nvPr/>
        </p:nvSpPr>
        <p:spPr>
          <a:xfrm>
            <a:off x="4456774" y="3039205"/>
            <a:ext cx="1300481" cy="276999"/>
          </a:xfrm>
          <a:prstGeom prst="rect">
            <a:avLst/>
          </a:prstGeom>
          <a:noFill/>
        </p:spPr>
        <p:txBody>
          <a:bodyPr wrap="none" rtlCol="0">
            <a:spAutoFit/>
          </a:bodyPr>
          <a:lstStyle/>
          <a:p>
            <a:pPr algn="ctr" fontAlgn="auto">
              <a:spcBef>
                <a:spcPts val="0"/>
              </a:spcBef>
              <a:spcAft>
                <a:spcPts val="0"/>
              </a:spcAft>
            </a:pPr>
            <a:r>
              <a:rPr lang="en-US" sz="1200" b="1" dirty="0" smtClean="0">
                <a:solidFill>
                  <a:prstClr val="black"/>
                </a:solidFill>
                <a:latin typeface="Arial"/>
                <a:ea typeface="ＭＳ Ｐゴシック"/>
                <a:cs typeface="ＭＳ Ｐゴシック"/>
              </a:rPr>
              <a:t>Alignment files</a:t>
            </a:r>
          </a:p>
        </p:txBody>
      </p:sp>
      <p:pic>
        <p:nvPicPr>
          <p:cNvPr id="1033" name="Picture 9" descr="C:\Program Files (x86)\Microsoft Office\MEDIA\CAGCAT10\j0292020.wmf"/>
          <p:cNvPicPr>
            <a:picLocks noChangeAspect="1" noChangeArrowheads="1"/>
          </p:cNvPicPr>
          <p:nvPr/>
        </p:nvPicPr>
        <p:blipFill>
          <a:blip r:embed="rId4"/>
          <a:srcRect/>
          <a:stretch>
            <a:fillRect/>
          </a:stretch>
        </p:blipFill>
        <p:spPr bwMode="auto">
          <a:xfrm>
            <a:off x="8046251" y="2053342"/>
            <a:ext cx="645496" cy="612591"/>
          </a:xfrm>
          <a:prstGeom prst="rect">
            <a:avLst/>
          </a:prstGeom>
          <a:noFill/>
        </p:spPr>
      </p:pic>
      <p:sp>
        <p:nvSpPr>
          <p:cNvPr id="30" name="TextBox 29"/>
          <p:cNvSpPr txBox="1"/>
          <p:nvPr/>
        </p:nvSpPr>
        <p:spPr>
          <a:xfrm>
            <a:off x="7009354" y="2978587"/>
            <a:ext cx="1007495" cy="261610"/>
          </a:xfrm>
          <a:prstGeom prst="rect">
            <a:avLst/>
          </a:prstGeom>
          <a:noFill/>
        </p:spPr>
        <p:txBody>
          <a:bodyPr wrap="none" rtlCol="0">
            <a:spAutoFit/>
          </a:bodyPr>
          <a:lstStyle/>
          <a:p>
            <a:pPr algn="ctr" fontAlgn="auto">
              <a:spcBef>
                <a:spcPts val="0"/>
              </a:spcBef>
              <a:spcAft>
                <a:spcPts val="0"/>
              </a:spcAft>
            </a:pPr>
            <a:r>
              <a:rPr lang="en-US" sz="1100" b="1" dirty="0" smtClean="0">
                <a:solidFill>
                  <a:prstClr val="black"/>
                </a:solidFill>
                <a:latin typeface="Arial"/>
                <a:ea typeface="ＭＳ Ｐゴシック"/>
                <a:cs typeface="ＭＳ Ｐゴシック"/>
              </a:rPr>
              <a:t>Output Files</a:t>
            </a:r>
            <a:endParaRPr lang="en-US" sz="1100" b="1" dirty="0">
              <a:solidFill>
                <a:prstClr val="black"/>
              </a:solidFill>
              <a:latin typeface="Arial"/>
              <a:ea typeface="ＭＳ Ｐゴシック"/>
              <a:cs typeface="ＭＳ Ｐゴシック"/>
            </a:endParaRPr>
          </a:p>
        </p:txBody>
      </p:sp>
      <p:sp>
        <p:nvSpPr>
          <p:cNvPr id="32" name="TextBox 31"/>
          <p:cNvSpPr txBox="1"/>
          <p:nvPr/>
        </p:nvSpPr>
        <p:spPr>
          <a:xfrm>
            <a:off x="6736461" y="892383"/>
            <a:ext cx="1138897" cy="830997"/>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Results copied </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to TGen HQ</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(1 day)</a:t>
            </a:r>
          </a:p>
        </p:txBody>
      </p:sp>
      <p:sp>
        <p:nvSpPr>
          <p:cNvPr id="33" name="TextBox 32"/>
          <p:cNvSpPr txBox="1"/>
          <p:nvPr/>
        </p:nvSpPr>
        <p:spPr>
          <a:xfrm>
            <a:off x="7924800" y="892383"/>
            <a:ext cx="1128592" cy="83099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Knowledge </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Mining, Visualization</a:t>
            </a:r>
          </a:p>
          <a:p>
            <a:pPr algn="ctr" fontAlgn="auto">
              <a:spcBef>
                <a:spcPts val="0"/>
              </a:spcBef>
              <a:spcAft>
                <a:spcPts val="0"/>
              </a:spcAft>
            </a:pPr>
            <a:r>
              <a:rPr lang="en-US" sz="1200" b="1" dirty="0" smtClean="0">
                <a:solidFill>
                  <a:prstClr val="white"/>
                </a:solidFill>
                <a:latin typeface="Arial"/>
                <a:ea typeface="ＭＳ Ｐゴシック"/>
                <a:cs typeface="ＭＳ Ｐゴシック"/>
              </a:rPr>
              <a:t>(~2 weeks)</a:t>
            </a:r>
          </a:p>
        </p:txBody>
      </p:sp>
      <p:sp>
        <p:nvSpPr>
          <p:cNvPr id="71" name="Magnetic Disk 16"/>
          <p:cNvSpPr/>
          <p:nvPr/>
        </p:nvSpPr>
        <p:spPr>
          <a:xfrm>
            <a:off x="2769534" y="3543404"/>
            <a:ext cx="856235" cy="984303"/>
          </a:xfrm>
          <a:prstGeom prst="flowChartMagneticDisk">
            <a:avLst/>
          </a:prstGeom>
          <a:solidFill>
            <a:schemeClr val="accent3">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r>
              <a:rPr lang="en-US" sz="1200" b="1" dirty="0" smtClean="0">
                <a:solidFill>
                  <a:prstClr val="black"/>
                </a:solidFill>
                <a:latin typeface="Arial"/>
                <a:ea typeface="ＭＳ Ｐゴシック"/>
                <a:cs typeface="ＭＳ Ｐゴシック"/>
              </a:rPr>
              <a:t>NAS</a:t>
            </a:r>
          </a:p>
          <a:p>
            <a:pPr algn="ctr" fontAlgn="auto">
              <a:spcBef>
                <a:spcPts val="0"/>
              </a:spcBef>
              <a:spcAft>
                <a:spcPts val="0"/>
              </a:spcAft>
            </a:pPr>
            <a:r>
              <a:rPr lang="en-US" sz="1200" b="1" dirty="0" smtClean="0">
                <a:solidFill>
                  <a:prstClr val="black"/>
                </a:solidFill>
                <a:latin typeface="Arial"/>
                <a:ea typeface="ＭＳ Ｐゴシック"/>
                <a:cs typeface="ＭＳ Ｐゴシック"/>
              </a:rPr>
              <a:t>Storage</a:t>
            </a:r>
          </a:p>
        </p:txBody>
      </p:sp>
      <p:sp>
        <p:nvSpPr>
          <p:cNvPr id="72" name="Magnetic Disk 17"/>
          <p:cNvSpPr/>
          <p:nvPr/>
        </p:nvSpPr>
        <p:spPr>
          <a:xfrm>
            <a:off x="4450087" y="3711998"/>
            <a:ext cx="1608004" cy="590460"/>
          </a:xfrm>
          <a:prstGeom prst="flowChartMagneticDisk">
            <a:avLst/>
          </a:prstGeom>
          <a:solidFill>
            <a:schemeClr val="accent3">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r>
              <a:rPr lang="en-US" sz="1200" b="1" dirty="0" smtClean="0">
                <a:solidFill>
                  <a:prstClr val="black"/>
                </a:solidFill>
                <a:latin typeface="Arial"/>
                <a:ea typeface="ＭＳ Ｐゴシック"/>
                <a:cs typeface="ＭＳ Ｐゴシック"/>
              </a:rPr>
              <a:t>Lustre </a:t>
            </a:r>
            <a:endParaRPr lang="en-US" sz="1200" b="1" dirty="0">
              <a:solidFill>
                <a:prstClr val="black"/>
              </a:solidFill>
              <a:latin typeface="Arial"/>
              <a:ea typeface="ＭＳ Ｐゴシック"/>
              <a:cs typeface="ＭＳ Ｐゴシック"/>
            </a:endParaRPr>
          </a:p>
        </p:txBody>
      </p:sp>
      <p:sp>
        <p:nvSpPr>
          <p:cNvPr id="73" name="Rounded Rectangle 72"/>
          <p:cNvSpPr/>
          <p:nvPr/>
        </p:nvSpPr>
        <p:spPr>
          <a:xfrm>
            <a:off x="3869732" y="4785313"/>
            <a:ext cx="2742282" cy="346051"/>
          </a:xfrm>
          <a:prstGeom prst="round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fontAlgn="auto">
              <a:spcBef>
                <a:spcPts val="0"/>
              </a:spcBef>
              <a:spcAft>
                <a:spcPts val="0"/>
              </a:spcAft>
            </a:pPr>
            <a:r>
              <a:rPr lang="en-US" sz="1200" b="1" dirty="0" smtClean="0">
                <a:solidFill>
                  <a:prstClr val="white"/>
                </a:solidFill>
                <a:latin typeface="Arial"/>
                <a:ea typeface="ＭＳ Ｐゴシック"/>
                <a:cs typeface="ＭＳ Ｐゴシック"/>
              </a:rPr>
              <a:t>Supercomputers  at ASU</a:t>
            </a:r>
          </a:p>
        </p:txBody>
      </p:sp>
      <p:sp>
        <p:nvSpPr>
          <p:cNvPr id="79" name="Left-Right Arrow 78"/>
          <p:cNvSpPr/>
          <p:nvPr/>
        </p:nvSpPr>
        <p:spPr>
          <a:xfrm rot="16200000">
            <a:off x="5024477" y="4410043"/>
            <a:ext cx="457200" cy="228600"/>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Arial"/>
              <a:ea typeface="ＭＳ Ｐゴシック"/>
              <a:cs typeface="ＭＳ Ｐゴシック"/>
            </a:endParaRPr>
          </a:p>
        </p:txBody>
      </p:sp>
      <p:sp>
        <p:nvSpPr>
          <p:cNvPr id="80" name="Bent Arrow 79"/>
          <p:cNvSpPr/>
          <p:nvPr/>
        </p:nvSpPr>
        <p:spPr>
          <a:xfrm rot="10800000" flipH="1">
            <a:off x="2063079" y="3346960"/>
            <a:ext cx="515707" cy="819016"/>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black"/>
              </a:solidFill>
              <a:latin typeface="Arial"/>
              <a:ea typeface="ＭＳ Ｐゴシック"/>
              <a:cs typeface="ＭＳ Ｐゴシック"/>
            </a:endParaRPr>
          </a:p>
        </p:txBody>
      </p:sp>
      <p:pic>
        <p:nvPicPr>
          <p:cNvPr id="81" name="Picture 8" descr="C:\Program Files (x86)\Microsoft Office\MEDIA\CAGCAT10\j0195384.wmf"/>
          <p:cNvPicPr>
            <a:picLocks noChangeAspect="1" noChangeArrowheads="1"/>
          </p:cNvPicPr>
          <p:nvPr/>
        </p:nvPicPr>
        <p:blipFill>
          <a:blip r:embed="rId3"/>
          <a:srcRect/>
          <a:stretch>
            <a:fillRect/>
          </a:stretch>
        </p:blipFill>
        <p:spPr bwMode="auto">
          <a:xfrm>
            <a:off x="3898612" y="2911275"/>
            <a:ext cx="580159" cy="592471"/>
          </a:xfrm>
          <a:prstGeom prst="rect">
            <a:avLst/>
          </a:prstGeom>
          <a:noFill/>
        </p:spPr>
      </p:pic>
      <p:sp>
        <p:nvSpPr>
          <p:cNvPr id="82" name="Magnetic Disk 16"/>
          <p:cNvSpPr/>
          <p:nvPr/>
        </p:nvSpPr>
        <p:spPr>
          <a:xfrm>
            <a:off x="7158747" y="3542086"/>
            <a:ext cx="856235" cy="984303"/>
          </a:xfrm>
          <a:prstGeom prst="flowChartMagneticDisk">
            <a:avLst/>
          </a:prstGeom>
          <a:solidFill>
            <a:schemeClr val="accent3">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r>
              <a:rPr lang="en-US" sz="1200" b="1" dirty="0" smtClean="0">
                <a:solidFill>
                  <a:prstClr val="black"/>
                </a:solidFill>
                <a:latin typeface="Arial"/>
                <a:ea typeface="ＭＳ Ｐゴシック"/>
                <a:cs typeface="ＭＳ Ｐゴシック"/>
              </a:rPr>
              <a:t>NAS</a:t>
            </a:r>
          </a:p>
          <a:p>
            <a:pPr algn="ctr" fontAlgn="auto">
              <a:spcBef>
                <a:spcPts val="0"/>
              </a:spcBef>
              <a:spcAft>
                <a:spcPts val="0"/>
              </a:spcAft>
            </a:pPr>
            <a:r>
              <a:rPr lang="en-US" sz="1200" b="1" dirty="0" smtClean="0">
                <a:solidFill>
                  <a:prstClr val="black"/>
                </a:solidFill>
                <a:latin typeface="Arial"/>
                <a:ea typeface="ＭＳ Ｐゴシック"/>
                <a:cs typeface="ＭＳ Ｐゴシック"/>
              </a:rPr>
              <a:t>Storage</a:t>
            </a:r>
          </a:p>
        </p:txBody>
      </p:sp>
      <p:sp>
        <p:nvSpPr>
          <p:cNvPr id="84" name="Right Arrow 83"/>
          <p:cNvSpPr/>
          <p:nvPr/>
        </p:nvSpPr>
        <p:spPr>
          <a:xfrm>
            <a:off x="6058092" y="3899216"/>
            <a:ext cx="1027501" cy="26677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Arial"/>
              <a:ea typeface="ＭＳ Ｐゴシック"/>
              <a:cs typeface="ＭＳ Ｐゴシック"/>
            </a:endParaRPr>
          </a:p>
        </p:txBody>
      </p:sp>
      <p:sp>
        <p:nvSpPr>
          <p:cNvPr id="85" name="Right Arrow 84"/>
          <p:cNvSpPr/>
          <p:nvPr/>
        </p:nvSpPr>
        <p:spPr>
          <a:xfrm>
            <a:off x="3687177" y="3899216"/>
            <a:ext cx="762910" cy="26677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Arial"/>
              <a:ea typeface="ＭＳ Ｐゴシック"/>
              <a:cs typeface="ＭＳ Ｐゴシック"/>
            </a:endParaRPr>
          </a:p>
        </p:txBody>
      </p:sp>
      <p:sp>
        <p:nvSpPr>
          <p:cNvPr id="88" name="TextBox 87"/>
          <p:cNvSpPr txBox="1"/>
          <p:nvPr/>
        </p:nvSpPr>
        <p:spPr>
          <a:xfrm>
            <a:off x="4188695" y="5260818"/>
            <a:ext cx="2135915" cy="3405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en-US" sz="1400" b="1" dirty="0" smtClean="0">
                <a:solidFill>
                  <a:prstClr val="white"/>
                </a:solidFill>
                <a:latin typeface="Arial"/>
                <a:ea typeface="ＭＳ Ｐゴシック"/>
                <a:cs typeface="ＭＳ Ｐゴシック"/>
              </a:rPr>
              <a:t>Sequence Alignment</a:t>
            </a:r>
          </a:p>
        </p:txBody>
      </p:sp>
      <p:sp>
        <p:nvSpPr>
          <p:cNvPr id="89" name="Bent Arrow 88"/>
          <p:cNvSpPr/>
          <p:nvPr/>
        </p:nvSpPr>
        <p:spPr>
          <a:xfrm rot="5400000" flipH="1">
            <a:off x="7518992" y="3152565"/>
            <a:ext cx="1475953" cy="421396"/>
          </a:xfrm>
          <a:prstGeom prst="bentArrow">
            <a:avLst>
              <a:gd name="adj1" fmla="val 25000"/>
              <a:gd name="adj2" fmla="val 26516"/>
              <a:gd name="adj3" fmla="val 25000"/>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black"/>
              </a:solidFill>
              <a:latin typeface="Arial"/>
              <a:ea typeface="ＭＳ Ｐゴシック"/>
              <a:cs typeface="ＭＳ Ｐゴシック"/>
            </a:endParaRPr>
          </a:p>
        </p:txBody>
      </p:sp>
      <p:sp>
        <p:nvSpPr>
          <p:cNvPr id="90" name="TextBox 89"/>
          <p:cNvSpPr txBox="1"/>
          <p:nvPr/>
        </p:nvSpPr>
        <p:spPr>
          <a:xfrm>
            <a:off x="4007921" y="5922466"/>
            <a:ext cx="2481892" cy="3405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en-US" sz="1400" b="1" dirty="0" smtClean="0">
                <a:solidFill>
                  <a:prstClr val="white"/>
                </a:solidFill>
                <a:latin typeface="Arial"/>
                <a:ea typeface="ＭＳ Ｐゴシック"/>
                <a:cs typeface="ＭＳ Ｐゴシック"/>
              </a:rPr>
              <a:t>SNP, </a:t>
            </a:r>
            <a:r>
              <a:rPr lang="en-US" sz="1400" b="1" dirty="0" err="1" smtClean="0">
                <a:solidFill>
                  <a:prstClr val="white"/>
                </a:solidFill>
                <a:latin typeface="Arial"/>
                <a:ea typeface="ＭＳ Ｐゴシック"/>
                <a:cs typeface="ＭＳ Ｐゴシック"/>
              </a:rPr>
              <a:t>Indel</a:t>
            </a:r>
            <a:r>
              <a:rPr lang="en-US" sz="1400" b="1" dirty="0" smtClean="0">
                <a:solidFill>
                  <a:prstClr val="white"/>
                </a:solidFill>
                <a:latin typeface="Arial"/>
                <a:ea typeface="ＭＳ Ｐゴシック"/>
                <a:cs typeface="ＭＳ Ｐゴシック"/>
              </a:rPr>
              <a:t>, Annotation </a:t>
            </a:r>
          </a:p>
        </p:txBody>
      </p:sp>
      <p:sp>
        <p:nvSpPr>
          <p:cNvPr id="91" name="TextBox 90"/>
          <p:cNvSpPr txBox="1"/>
          <p:nvPr/>
        </p:nvSpPr>
        <p:spPr>
          <a:xfrm>
            <a:off x="6986797" y="5638821"/>
            <a:ext cx="1852423" cy="307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en-US" sz="1400" b="1" dirty="0" smtClean="0">
                <a:solidFill>
                  <a:prstClr val="white"/>
                </a:solidFill>
                <a:latin typeface="Arial"/>
                <a:ea typeface="ＭＳ Ｐゴシック"/>
                <a:cs typeface="ＭＳ Ｐゴシック"/>
              </a:rPr>
              <a:t>Visualization</a:t>
            </a:r>
          </a:p>
        </p:txBody>
      </p:sp>
      <p:sp>
        <p:nvSpPr>
          <p:cNvPr id="92" name="TextBox 91"/>
          <p:cNvSpPr txBox="1"/>
          <p:nvPr/>
        </p:nvSpPr>
        <p:spPr>
          <a:xfrm>
            <a:off x="290601" y="5191739"/>
            <a:ext cx="3142374" cy="1046440"/>
          </a:xfrm>
          <a:prstGeom prst="rect">
            <a:avLst/>
          </a:prstGeom>
          <a:effectLst>
            <a:glow rad="139700">
              <a:schemeClr val="accent2">
                <a:satMod val="175000"/>
                <a:alpha val="40000"/>
              </a:schemeClr>
            </a:glow>
            <a:outerShdw blurRad="40000" dist="23000" dir="5400000"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fontAlgn="auto">
              <a:spcBef>
                <a:spcPts val="0"/>
              </a:spcBef>
              <a:spcAft>
                <a:spcPts val="0"/>
              </a:spcAft>
            </a:pPr>
            <a:r>
              <a:rPr lang="en-US" sz="1400" b="1" dirty="0" smtClean="0">
                <a:solidFill>
                  <a:prstClr val="white"/>
                </a:solidFill>
                <a:latin typeface="Arial"/>
                <a:ea typeface="ＭＳ Ｐゴシック"/>
                <a:cs typeface="ＭＳ Ｐゴシック"/>
              </a:rPr>
              <a:t>Clinical type usage:</a:t>
            </a:r>
          </a:p>
          <a:p>
            <a:pPr fontAlgn="auto">
              <a:spcBef>
                <a:spcPts val="0"/>
              </a:spcBef>
              <a:spcAft>
                <a:spcPts val="0"/>
              </a:spcAft>
            </a:pPr>
            <a:r>
              <a:rPr lang="en-US" sz="1400" b="1" dirty="0" smtClean="0">
                <a:solidFill>
                  <a:prstClr val="white"/>
                </a:solidFill>
                <a:latin typeface="Arial"/>
                <a:ea typeface="ＭＳ Ｐゴシック"/>
                <a:cs typeface="ＭＳ Ｐゴシック"/>
              </a:rPr>
              <a:t>Time: </a:t>
            </a:r>
            <a:r>
              <a:rPr lang="en-US" sz="2000" b="1" dirty="0" smtClean="0">
                <a:solidFill>
                  <a:prstClr val="white"/>
                </a:solidFill>
                <a:latin typeface="Arial"/>
                <a:ea typeface="ＭＳ Ｐゴシック"/>
                <a:cs typeface="ＭＳ Ｐゴシック"/>
              </a:rPr>
              <a:t>9-10 weeks</a:t>
            </a:r>
          </a:p>
          <a:p>
            <a:pPr fontAlgn="auto">
              <a:spcBef>
                <a:spcPts val="0"/>
              </a:spcBef>
              <a:spcAft>
                <a:spcPts val="0"/>
              </a:spcAft>
            </a:pPr>
            <a:r>
              <a:rPr lang="en-US" sz="1400" b="1" dirty="0" smtClean="0">
                <a:solidFill>
                  <a:prstClr val="white"/>
                </a:solidFill>
                <a:latin typeface="Arial"/>
                <a:ea typeface="ＭＳ Ｐゴシック"/>
                <a:cs typeface="ＭＳ Ｐゴシック"/>
              </a:rPr>
              <a:t>Storage: 3.5 TB</a:t>
            </a:r>
          </a:p>
          <a:p>
            <a:pPr fontAlgn="auto">
              <a:spcBef>
                <a:spcPts val="0"/>
              </a:spcBef>
              <a:spcAft>
                <a:spcPts val="0"/>
              </a:spcAft>
            </a:pPr>
            <a:r>
              <a:rPr lang="en-US" sz="1400" b="1" dirty="0" smtClean="0">
                <a:solidFill>
                  <a:prstClr val="white"/>
                </a:solidFill>
                <a:latin typeface="Arial"/>
                <a:ea typeface="ＭＳ Ｐゴシック"/>
                <a:cs typeface="ＭＳ Ｐゴシック"/>
              </a:rPr>
              <a:t>Computation: 30-40k </a:t>
            </a:r>
            <a:r>
              <a:rPr lang="en-US" sz="1400" b="1" dirty="0" err="1" smtClean="0">
                <a:solidFill>
                  <a:prstClr val="white"/>
                </a:solidFill>
                <a:latin typeface="Arial"/>
                <a:ea typeface="ＭＳ Ｐゴシック"/>
                <a:cs typeface="ＭＳ Ｐゴシック"/>
              </a:rPr>
              <a:t>cpu</a:t>
            </a:r>
            <a:r>
              <a:rPr lang="en-US" sz="1400" b="1" dirty="0" smtClean="0">
                <a:solidFill>
                  <a:prstClr val="white"/>
                </a:solidFill>
                <a:latin typeface="Arial"/>
                <a:ea typeface="ＭＳ Ｐゴシック"/>
                <a:cs typeface="ＭＳ Ｐゴシック"/>
              </a:rPr>
              <a:t> hours </a:t>
            </a:r>
            <a:endParaRPr lang="en-US" sz="1400" b="1" dirty="0">
              <a:solidFill>
                <a:prstClr val="white"/>
              </a:solidFill>
              <a:latin typeface="Arial"/>
              <a:ea typeface="ＭＳ Ｐゴシック"/>
              <a:cs typeface="ＭＳ Ｐゴシック"/>
            </a:endParaRPr>
          </a:p>
        </p:txBody>
      </p:sp>
      <p:pic>
        <p:nvPicPr>
          <p:cNvPr id="1030" name="Picture 6" descr="C:\Users\jlowey.TGEN\AppData\Local\Microsoft\Windows\Temporary Internet Files\Content.IE5\EA3DBO15\MC900198190[1].wmf"/>
          <p:cNvPicPr>
            <a:picLocks noChangeAspect="1" noChangeArrowheads="1"/>
          </p:cNvPicPr>
          <p:nvPr/>
        </p:nvPicPr>
        <p:blipFill>
          <a:blip r:embed="rId5"/>
          <a:srcRect/>
          <a:stretch>
            <a:fillRect/>
          </a:stretch>
        </p:blipFill>
        <p:spPr bwMode="auto">
          <a:xfrm>
            <a:off x="7458866" y="4655840"/>
            <a:ext cx="572290" cy="895195"/>
          </a:xfrm>
          <a:prstGeom prst="rect">
            <a:avLst/>
          </a:prstGeom>
          <a:noFill/>
        </p:spPr>
      </p:pic>
      <p:cxnSp>
        <p:nvCxnSpPr>
          <p:cNvPr id="60" name="Straight Connector 59"/>
          <p:cNvCxnSpPr/>
          <p:nvPr/>
        </p:nvCxnSpPr>
        <p:spPr>
          <a:xfrm flipV="1">
            <a:off x="4024103" y="2311757"/>
            <a:ext cx="0" cy="202843"/>
          </a:xfrm>
          <a:prstGeom prst="line">
            <a:avLst/>
          </a:prstGeom>
          <a:ln cap="rnd">
            <a:tailEnd type="ova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V="1">
            <a:off x="7315200" y="2240568"/>
            <a:ext cx="0" cy="301505"/>
          </a:xfrm>
          <a:prstGeom prst="line">
            <a:avLst/>
          </a:prstGeom>
          <a:ln cap="rnd">
            <a:tailEnd type="ova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2769525" y="2283390"/>
            <a:ext cx="0" cy="231231"/>
          </a:xfrm>
          <a:prstGeom prst="line">
            <a:avLst/>
          </a:prstGeom>
          <a:ln cap="rnd">
            <a:tailEnd type="oval"/>
          </a:ln>
        </p:spPr>
        <p:style>
          <a:lnRef idx="2">
            <a:schemeClr val="accent1"/>
          </a:lnRef>
          <a:fillRef idx="0">
            <a:schemeClr val="accent1"/>
          </a:fillRef>
          <a:effectRef idx="1">
            <a:schemeClr val="accent1"/>
          </a:effectRef>
          <a:fontRef idx="minor">
            <a:schemeClr val="tx1"/>
          </a:fontRef>
        </p:style>
      </p:cxn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2600" y="2665917"/>
            <a:ext cx="732616" cy="73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769821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sz="3600" dirty="0" smtClean="0"/>
              <a:t>Genomics Data Processing Pipeline</a:t>
            </a:r>
            <a:endParaRPr lang="en-US" sz="36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193800"/>
            <a:ext cx="7010400" cy="5486400"/>
          </a:xfrm>
          <a:prstGeom prst="rect">
            <a:avLst/>
          </a:prstGeom>
        </p:spPr>
      </p:pic>
    </p:spTree>
    <p:extLst>
      <p:ext uri="{BB962C8B-B14F-4D97-AF65-F5344CB8AC3E}">
        <p14:creationId xmlns:p14="http://schemas.microsoft.com/office/powerpoint/2010/main" val="233860833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8"/>
            <a:ext cx="9144000" cy="960439"/>
          </a:xfrm>
          <a:prstGeom prst="rect">
            <a:avLst/>
          </a:prstGeom>
        </p:spPr>
        <p:txBody>
          <a:bodyPr>
            <a:normAutofit/>
          </a:bodyPr>
          <a:lstStyle/>
          <a:p>
            <a:r>
              <a:rPr lang="en-US" sz="3600" b="1" dirty="0" smtClean="0">
                <a:solidFill>
                  <a:srgbClr val="0070C0"/>
                </a:solidFill>
                <a:latin typeface="Trebuchet MS" pitchFamily="34" charset="0"/>
              </a:rPr>
              <a:t>The SANGER Solution: Overview</a:t>
            </a:r>
            <a:endParaRPr lang="en-US" i="1" dirty="0">
              <a:solidFill>
                <a:srgbClr val="0070C0"/>
              </a:solidFill>
            </a:endParaRPr>
          </a:p>
        </p:txBody>
      </p:sp>
      <p:grpSp>
        <p:nvGrpSpPr>
          <p:cNvPr id="3" name="Group 149"/>
          <p:cNvGrpSpPr/>
          <p:nvPr/>
        </p:nvGrpSpPr>
        <p:grpSpPr>
          <a:xfrm>
            <a:off x="4572010" y="1420399"/>
            <a:ext cx="2081213" cy="4929188"/>
            <a:chOff x="6920485" y="718851"/>
            <a:chExt cx="2081213" cy="4929188"/>
          </a:xfrm>
        </p:grpSpPr>
        <p:grpSp>
          <p:nvGrpSpPr>
            <p:cNvPr id="4" name="Group 89"/>
            <p:cNvGrpSpPr/>
            <p:nvPr/>
          </p:nvGrpSpPr>
          <p:grpSpPr>
            <a:xfrm>
              <a:off x="6920485" y="718851"/>
              <a:ext cx="2081213" cy="4929188"/>
              <a:chOff x="3962400" y="838200"/>
              <a:chExt cx="2081213" cy="4929188"/>
            </a:xfrm>
          </p:grpSpPr>
          <p:grpSp>
            <p:nvGrpSpPr>
              <p:cNvPr id="5" name="Group 37"/>
              <p:cNvGrpSpPr/>
              <p:nvPr/>
            </p:nvGrpSpPr>
            <p:grpSpPr>
              <a:xfrm>
                <a:off x="3962400" y="838200"/>
                <a:ext cx="2081213" cy="4929188"/>
                <a:chOff x="6366510" y="713287"/>
                <a:chExt cx="2081213" cy="4929188"/>
              </a:xfrm>
            </p:grpSpPr>
            <p:sp>
              <p:nvSpPr>
                <p:cNvPr id="263" name="Line 5"/>
                <p:cNvSpPr>
                  <a:spLocks noChangeShapeType="1"/>
                </p:cNvSpPr>
                <p:nvPr/>
              </p:nvSpPr>
              <p:spPr bwMode="auto">
                <a:xfrm flipV="1">
                  <a:off x="6366510" y="5642475"/>
                  <a:ext cx="2081213" cy="0"/>
                </a:xfrm>
                <a:prstGeom prst="line">
                  <a:avLst/>
                </a:prstGeom>
                <a:noFill/>
                <a:ln w="12700">
                  <a:solidFill>
                    <a:schemeClr val="tx1"/>
                  </a:solidFill>
                  <a:round/>
                  <a:headEnd/>
                  <a:tailEnd/>
                </a:ln>
                <a:effectLst/>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sp>
              <p:nvSpPr>
                <p:cNvPr id="264" name="Rectangle 263"/>
                <p:cNvSpPr/>
                <p:nvPr/>
              </p:nvSpPr>
              <p:spPr>
                <a:xfrm>
                  <a:off x="6518910" y="713287"/>
                  <a:ext cx="1762125" cy="4733925"/>
                </a:xfrm>
                <a:prstGeom prst="rect">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65" name="Rectangle 264"/>
                <p:cNvSpPr/>
                <p:nvPr/>
              </p:nvSpPr>
              <p:spPr bwMode="gray">
                <a:xfrm>
                  <a:off x="6566538" y="5471024"/>
                  <a:ext cx="109537" cy="157162"/>
                </a:xfrm>
                <a:prstGeom prst="rect">
                  <a:avLst/>
                </a:prstGeom>
                <a:solidFill>
                  <a:schemeClr val="tx1">
                    <a:lumMod val="65000"/>
                    <a:lumOff val="35000"/>
                  </a:schemeClr>
                </a:solidFill>
                <a:ln w="12700">
                  <a:solidFill>
                    <a:schemeClr val="bg2"/>
                  </a:solid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66" name="Rectangle 265"/>
                <p:cNvSpPr/>
                <p:nvPr/>
              </p:nvSpPr>
              <p:spPr bwMode="gray">
                <a:xfrm>
                  <a:off x="8134341" y="5472114"/>
                  <a:ext cx="109537" cy="157162"/>
                </a:xfrm>
                <a:prstGeom prst="rect">
                  <a:avLst/>
                </a:prstGeom>
                <a:solidFill>
                  <a:schemeClr val="tx1">
                    <a:lumMod val="65000"/>
                    <a:lumOff val="35000"/>
                  </a:schemeClr>
                </a:solidFill>
                <a:ln w="12700">
                  <a:solidFill>
                    <a:schemeClr val="bg2"/>
                  </a:solid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67" name="Rectangle 266"/>
                <p:cNvSpPr/>
                <p:nvPr/>
              </p:nvSpPr>
              <p:spPr>
                <a:xfrm>
                  <a:off x="6705600" y="853698"/>
                  <a:ext cx="1508502" cy="4480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68" name="Rectangle 267"/>
                <p:cNvSpPr/>
                <p:nvPr/>
              </p:nvSpPr>
              <p:spPr>
                <a:xfrm>
                  <a:off x="6766302" y="853698"/>
                  <a:ext cx="1371600" cy="4480302"/>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grpSp>
          <p:pic>
            <p:nvPicPr>
              <p:cNvPr id="262" name="Picture 261" descr="Capture-42u.JPG"/>
              <p:cNvPicPr preferRelativeResize="0">
                <a:picLocks/>
              </p:cNvPicPr>
              <p:nvPr/>
            </p:nvPicPr>
            <p:blipFill>
              <a:blip r:embed="rId3" cstate="print"/>
              <a:stretch>
                <a:fillRect/>
              </a:stretch>
            </p:blipFill>
            <p:spPr>
              <a:xfrm>
                <a:off x="4136834" y="914400"/>
                <a:ext cx="152400" cy="4572000"/>
              </a:xfrm>
              <a:prstGeom prst="rect">
                <a:avLst/>
              </a:prstGeom>
            </p:spPr>
          </p:pic>
        </p:grpSp>
        <p:sp>
          <p:nvSpPr>
            <p:cNvPr id="249" name="Rectangle 47"/>
            <p:cNvSpPr>
              <a:spLocks noChangeArrowheads="1"/>
            </p:cNvSpPr>
            <p:nvPr/>
          </p:nvSpPr>
          <p:spPr bwMode="gray">
            <a:xfrm>
              <a:off x="7315200" y="5138451"/>
              <a:ext cx="1371600" cy="201168"/>
            </a:xfrm>
            <a:prstGeom prst="rect">
              <a:avLst/>
            </a:prstGeom>
            <a:solidFill>
              <a:schemeClr val="tx2">
                <a:lumMod val="20000"/>
                <a:lumOff val="80000"/>
              </a:schemeClr>
            </a:solidFill>
            <a:ln w="12700">
              <a:solidFill>
                <a:schemeClr val="tx1"/>
              </a:solidFill>
              <a:miter lim="800000"/>
              <a:headEnd/>
              <a:tailEnd/>
            </a:ln>
            <a:effectLst/>
          </p:spPr>
          <p:txBody>
            <a:bodyPr wrap="none" lIns="86482" tIns="43241" rIns="86482" bIns="43241" anchor="ctr"/>
            <a:lstStyle/>
            <a:p>
              <a:pPr algn="ctr" defTabSz="865188" fontAlgn="auto">
                <a:spcAft>
                  <a:spcPts val="0"/>
                </a:spcAft>
              </a:pPr>
              <a:r>
                <a:rPr lang="en-US" sz="700" dirty="0" smtClean="0">
                  <a:solidFill>
                    <a:srgbClr val="000000"/>
                  </a:solidFill>
                  <a:ea typeface="+mn-ea"/>
                  <a:cs typeface="+mn-cs"/>
                </a:rPr>
                <a:t>2U Plenum</a:t>
              </a:r>
              <a:endParaRPr lang="en-US" sz="700" dirty="0">
                <a:solidFill>
                  <a:srgbClr val="000000"/>
                </a:solidFill>
                <a:ea typeface="+mn-ea"/>
                <a:cs typeface="+mn-cs"/>
              </a:endParaRPr>
            </a:p>
          </p:txBody>
        </p:sp>
      </p:grpSp>
      <p:sp>
        <p:nvSpPr>
          <p:cNvPr id="247" name="TextBox 246"/>
          <p:cNvSpPr txBox="1"/>
          <p:nvPr/>
        </p:nvSpPr>
        <p:spPr>
          <a:xfrm>
            <a:off x="4765606" y="6342332"/>
            <a:ext cx="1715102" cy="215444"/>
          </a:xfrm>
          <a:prstGeom prst="rect">
            <a:avLst/>
          </a:prstGeom>
          <a:noFill/>
        </p:spPr>
        <p:txBody>
          <a:bodyPr wrap="none" rtlCol="0">
            <a:spAutoFit/>
          </a:bodyPr>
          <a:lstStyle/>
          <a:p>
            <a:pPr fontAlgn="auto">
              <a:spcBef>
                <a:spcPts val="0"/>
              </a:spcBef>
              <a:spcAft>
                <a:spcPts val="0"/>
              </a:spcAft>
            </a:pPr>
            <a:r>
              <a:rPr lang="en-US" sz="800" i="1" dirty="0" smtClean="0">
                <a:solidFill>
                  <a:prstClr val="black"/>
                </a:solidFill>
                <a:latin typeface="Calibri"/>
                <a:ea typeface="+mn-ea"/>
                <a:cs typeface="+mn-cs"/>
              </a:rPr>
              <a:t>Actual placement in racks may vary.</a:t>
            </a:r>
            <a:endParaRPr lang="en-US" sz="800" i="1" dirty="0">
              <a:solidFill>
                <a:prstClr val="black"/>
              </a:solidFill>
              <a:latin typeface="Calibri"/>
              <a:ea typeface="+mn-ea"/>
              <a:cs typeface="+mn-cs"/>
            </a:endParaRPr>
          </a:p>
        </p:txBody>
      </p:sp>
      <p:sp>
        <p:nvSpPr>
          <p:cNvPr id="269" name="TextBox 268"/>
          <p:cNvSpPr txBox="1"/>
          <p:nvPr/>
        </p:nvSpPr>
        <p:spPr>
          <a:xfrm>
            <a:off x="304800" y="6172200"/>
            <a:ext cx="3962400" cy="338554"/>
          </a:xfrm>
          <a:prstGeom prst="rect">
            <a:avLst/>
          </a:prstGeom>
          <a:noFill/>
          <a:ln>
            <a:solidFill>
              <a:srgbClr val="0070C0"/>
            </a:solidFill>
          </a:ln>
        </p:spPr>
        <p:txBody>
          <a:bodyPr wrap="square" rtlCol="0">
            <a:spAutoFit/>
          </a:bodyPr>
          <a:lstStyle/>
          <a:p>
            <a:pPr algn="ctr" fontAlgn="auto">
              <a:spcBef>
                <a:spcPts val="0"/>
              </a:spcBef>
              <a:spcAft>
                <a:spcPts val="0"/>
              </a:spcAft>
            </a:pPr>
            <a:r>
              <a:rPr lang="en-US" sz="1600" b="1" i="1" dirty="0" smtClean="0">
                <a:solidFill>
                  <a:prstClr val="black"/>
                </a:solidFill>
                <a:latin typeface="Calibri"/>
                <a:ea typeface="+mn-ea"/>
                <a:cs typeface="+mn-cs"/>
              </a:rPr>
              <a:t>ESR: Energy Smart Rack Plenum                (2U)</a:t>
            </a:r>
          </a:p>
        </p:txBody>
      </p:sp>
      <p:sp>
        <p:nvSpPr>
          <p:cNvPr id="270" name="Left Brace 269"/>
          <p:cNvSpPr/>
          <p:nvPr/>
        </p:nvSpPr>
        <p:spPr>
          <a:xfrm>
            <a:off x="4495800" y="5862225"/>
            <a:ext cx="457200" cy="177811"/>
          </a:xfrm>
          <a:prstGeom prst="leftBrace">
            <a:avLst>
              <a:gd name="adj1" fmla="val 31530"/>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dirty="0">
              <a:solidFill>
                <a:srgbClr val="0070C0"/>
              </a:solidFill>
              <a:latin typeface="Calibri"/>
            </a:endParaRPr>
          </a:p>
        </p:txBody>
      </p:sp>
      <p:cxnSp>
        <p:nvCxnSpPr>
          <p:cNvPr id="272" name="Straight Connector 271"/>
          <p:cNvCxnSpPr>
            <a:stCxn id="269" idx="3"/>
            <a:endCxn id="270" idx="1"/>
          </p:cNvCxnSpPr>
          <p:nvPr/>
        </p:nvCxnSpPr>
        <p:spPr>
          <a:xfrm flipV="1">
            <a:off x="4267200" y="5951131"/>
            <a:ext cx="228600" cy="39034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284" name="Picture 3"/>
          <p:cNvPicPr preferRelativeResize="0">
            <a:picLocks noChangeArrowheads="1"/>
          </p:cNvPicPr>
          <p:nvPr/>
        </p:nvPicPr>
        <p:blipFill>
          <a:blip r:embed="rId4" cstate="print"/>
          <a:srcRect/>
          <a:stretch>
            <a:fillRect/>
          </a:stretch>
        </p:blipFill>
        <p:spPr bwMode="auto">
          <a:xfrm>
            <a:off x="4973640" y="5300247"/>
            <a:ext cx="1371600" cy="533400"/>
          </a:xfrm>
          <a:prstGeom prst="rect">
            <a:avLst/>
          </a:prstGeom>
          <a:noFill/>
          <a:ln w="9525">
            <a:noFill/>
            <a:miter lim="800000"/>
            <a:headEnd/>
            <a:tailEnd/>
          </a:ln>
        </p:spPr>
      </p:pic>
      <p:pic>
        <p:nvPicPr>
          <p:cNvPr id="43" name="Picture 3"/>
          <p:cNvPicPr preferRelativeResize="0">
            <a:picLocks noChangeArrowheads="1"/>
          </p:cNvPicPr>
          <p:nvPr/>
        </p:nvPicPr>
        <p:blipFill>
          <a:blip r:embed="rId4" cstate="print"/>
          <a:srcRect/>
          <a:stretch>
            <a:fillRect/>
          </a:stretch>
        </p:blipFill>
        <p:spPr bwMode="auto">
          <a:xfrm>
            <a:off x="4973624" y="4766847"/>
            <a:ext cx="1371600" cy="530352"/>
          </a:xfrm>
          <a:prstGeom prst="rect">
            <a:avLst/>
          </a:prstGeom>
          <a:noFill/>
          <a:ln w="9525">
            <a:noFill/>
            <a:miter lim="800000"/>
            <a:headEnd/>
            <a:tailEnd/>
          </a:ln>
        </p:spPr>
      </p:pic>
      <p:pic>
        <p:nvPicPr>
          <p:cNvPr id="49" name="Picture 4"/>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000" y="4303296"/>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121"/>
          <p:cNvGrpSpPr/>
          <p:nvPr/>
        </p:nvGrpSpPr>
        <p:grpSpPr>
          <a:xfrm>
            <a:off x="4953000" y="3045997"/>
            <a:ext cx="1384300" cy="831851"/>
            <a:chOff x="7239000" y="3124200"/>
            <a:chExt cx="1384300" cy="831850"/>
          </a:xfrm>
        </p:grpSpPr>
        <p:pic>
          <p:nvPicPr>
            <p:cNvPr id="47"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0" y="3855466"/>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0" y="3733800"/>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descr="C:\Users\puneet_dhawan\Documents\EQLProjects\HPCStorage\LSU\LSU2\Docs\images\MD3220.png"/>
            <p:cNvPicPr preferRelativeResize="0">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39000" y="3538982"/>
              <a:ext cx="1371600" cy="20116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0" y="3430016"/>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0" y="3321050"/>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3"/>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39000" y="3225800"/>
              <a:ext cx="1371600" cy="100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51700" y="3124200"/>
              <a:ext cx="1371600" cy="1005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88"/>
          <p:cNvGrpSpPr/>
          <p:nvPr/>
        </p:nvGrpSpPr>
        <p:grpSpPr>
          <a:xfrm>
            <a:off x="4191000" y="4766847"/>
            <a:ext cx="762000" cy="1066800"/>
            <a:chOff x="6477000" y="4432300"/>
            <a:chExt cx="762000" cy="1066800"/>
          </a:xfrm>
        </p:grpSpPr>
        <p:sp>
          <p:nvSpPr>
            <p:cNvPr id="45" name="Left Brace 44"/>
            <p:cNvSpPr/>
            <p:nvPr/>
          </p:nvSpPr>
          <p:spPr>
            <a:xfrm>
              <a:off x="6705600" y="4432300"/>
              <a:ext cx="533400" cy="1066800"/>
            </a:xfrm>
            <a:prstGeom prst="leftBrace">
              <a:avLst>
                <a:gd name="adj1" fmla="val 31530"/>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dirty="0">
                <a:solidFill>
                  <a:srgbClr val="0070C0"/>
                </a:solidFill>
                <a:latin typeface="Calibri"/>
              </a:endParaRPr>
            </a:p>
          </p:txBody>
        </p:sp>
        <p:cxnSp>
          <p:nvCxnSpPr>
            <p:cNvPr id="86" name="Straight Connector 85"/>
            <p:cNvCxnSpPr>
              <a:stCxn id="45" idx="1"/>
            </p:cNvCxnSpPr>
            <p:nvPr/>
          </p:nvCxnSpPr>
          <p:spPr>
            <a:xfrm flipH="1">
              <a:off x="6477000" y="4965700"/>
              <a:ext cx="228600" cy="2222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 name="Group 89"/>
          <p:cNvGrpSpPr/>
          <p:nvPr/>
        </p:nvGrpSpPr>
        <p:grpSpPr>
          <a:xfrm>
            <a:off x="381000" y="3014252"/>
            <a:ext cx="4572000" cy="1733551"/>
            <a:chOff x="2667000" y="4169231"/>
            <a:chExt cx="4572000" cy="1362075"/>
          </a:xfrm>
        </p:grpSpPr>
        <p:sp>
          <p:nvSpPr>
            <p:cNvPr id="96" name="TextBox 95"/>
            <p:cNvSpPr txBox="1"/>
            <p:nvPr/>
          </p:nvSpPr>
          <p:spPr>
            <a:xfrm>
              <a:off x="2667000" y="4720673"/>
              <a:ext cx="3886200" cy="459467"/>
            </a:xfrm>
            <a:prstGeom prst="rect">
              <a:avLst/>
            </a:prstGeom>
            <a:noFill/>
            <a:ln>
              <a:solidFill>
                <a:srgbClr val="0070C0"/>
              </a:solidFill>
            </a:ln>
          </p:spPr>
          <p:txBody>
            <a:bodyPr wrap="square" rtlCol="0">
              <a:spAutoFit/>
            </a:bodyPr>
            <a:lstStyle/>
            <a:p>
              <a:pPr fontAlgn="auto">
                <a:spcBef>
                  <a:spcPts val="0"/>
                </a:spcBef>
                <a:spcAft>
                  <a:spcPts val="0"/>
                </a:spcAft>
              </a:pPr>
              <a:r>
                <a:rPr lang="en-US" sz="1600" b="1" i="1" dirty="0" smtClean="0">
                  <a:solidFill>
                    <a:prstClr val="black"/>
                  </a:solidFill>
                  <a:latin typeface="Calibri"/>
                  <a:ea typeface="+mn-ea"/>
                  <a:cs typeface="+mn-cs"/>
                </a:rPr>
                <a:t>Up To 360TB of Fast Scratch (</a:t>
              </a:r>
              <a:r>
                <a:rPr lang="en-US" sz="1600" b="1" i="1" dirty="0" err="1" smtClean="0">
                  <a:solidFill>
                    <a:prstClr val="black"/>
                  </a:solidFill>
                  <a:latin typeface="Calibri"/>
                  <a:ea typeface="+mn-ea"/>
                  <a:cs typeface="+mn-cs"/>
                </a:rPr>
                <a:t>Lustre</a:t>
              </a:r>
              <a:r>
                <a:rPr lang="en-US" sz="1600" b="1" i="1" dirty="0" smtClean="0">
                  <a:solidFill>
                    <a:prstClr val="black"/>
                  </a:solidFill>
                  <a:latin typeface="Calibri"/>
                  <a:ea typeface="+mn-ea"/>
                  <a:cs typeface="+mn-cs"/>
                </a:rPr>
                <a:t>)           (Dell HSS)</a:t>
              </a:r>
            </a:p>
          </p:txBody>
        </p:sp>
        <p:sp>
          <p:nvSpPr>
            <p:cNvPr id="92" name="Left Brace 91"/>
            <p:cNvSpPr/>
            <p:nvPr/>
          </p:nvSpPr>
          <p:spPr>
            <a:xfrm>
              <a:off x="6705600" y="4169231"/>
              <a:ext cx="533400" cy="1362075"/>
            </a:xfrm>
            <a:prstGeom prst="leftBrace">
              <a:avLst>
                <a:gd name="adj1" fmla="val 31530"/>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dirty="0">
                <a:solidFill>
                  <a:srgbClr val="0070C0"/>
                </a:solidFill>
                <a:latin typeface="Calibri"/>
              </a:endParaRPr>
            </a:p>
          </p:txBody>
        </p:sp>
        <p:cxnSp>
          <p:nvCxnSpPr>
            <p:cNvPr id="95" name="Straight Connector 94"/>
            <p:cNvCxnSpPr>
              <a:stCxn id="92" idx="1"/>
              <a:endCxn id="96" idx="3"/>
            </p:cNvCxnSpPr>
            <p:nvPr/>
          </p:nvCxnSpPr>
          <p:spPr>
            <a:xfrm flipH="1">
              <a:off x="6553200" y="4850269"/>
              <a:ext cx="152400" cy="10013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 name="Group 120"/>
          <p:cNvGrpSpPr/>
          <p:nvPr/>
        </p:nvGrpSpPr>
        <p:grpSpPr>
          <a:xfrm>
            <a:off x="4962525" y="2310412"/>
            <a:ext cx="1371600" cy="735584"/>
            <a:chOff x="7248525" y="1949450"/>
            <a:chExt cx="1371600" cy="735584"/>
          </a:xfrm>
        </p:grpSpPr>
        <p:pic>
          <p:nvPicPr>
            <p:cNvPr id="105"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8525" y="2146300"/>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8525" y="2035175"/>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48525" y="2227834"/>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 name="Picture 3"/>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48525" y="1949450"/>
              <a:ext cx="1371600" cy="100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108"/>
          <p:cNvGrpSpPr/>
          <p:nvPr/>
        </p:nvGrpSpPr>
        <p:grpSpPr>
          <a:xfrm>
            <a:off x="381000" y="2328446"/>
            <a:ext cx="4572000" cy="769273"/>
            <a:chOff x="2743200" y="4827808"/>
            <a:chExt cx="4572000" cy="604429"/>
          </a:xfrm>
        </p:grpSpPr>
        <p:sp>
          <p:nvSpPr>
            <p:cNvPr id="115" name="TextBox 114"/>
            <p:cNvSpPr txBox="1"/>
            <p:nvPr/>
          </p:nvSpPr>
          <p:spPr>
            <a:xfrm>
              <a:off x="2743200" y="4972770"/>
              <a:ext cx="3886200" cy="459467"/>
            </a:xfrm>
            <a:prstGeom prst="rect">
              <a:avLst/>
            </a:prstGeom>
            <a:noFill/>
            <a:ln>
              <a:solidFill>
                <a:srgbClr val="0070C0"/>
              </a:solidFill>
            </a:ln>
          </p:spPr>
          <p:txBody>
            <a:bodyPr wrap="square" rtlCol="0">
              <a:spAutoFit/>
            </a:bodyPr>
            <a:lstStyle/>
            <a:p>
              <a:pPr fontAlgn="auto">
                <a:spcBef>
                  <a:spcPts val="0"/>
                </a:spcBef>
                <a:spcAft>
                  <a:spcPts val="0"/>
                </a:spcAft>
              </a:pPr>
              <a:r>
                <a:rPr lang="en-US" sz="1600" b="1" i="1" dirty="0" smtClean="0">
                  <a:solidFill>
                    <a:prstClr val="black"/>
                  </a:solidFill>
                  <a:latin typeface="Calibri"/>
                  <a:ea typeface="+mn-ea"/>
                  <a:cs typeface="+mn-cs"/>
                </a:rPr>
                <a:t>Up to 180TB of Primary Storage (NFS)    (Dell NSS)</a:t>
              </a:r>
            </a:p>
          </p:txBody>
        </p:sp>
        <p:sp>
          <p:nvSpPr>
            <p:cNvPr id="111" name="Left Brace 110"/>
            <p:cNvSpPr/>
            <p:nvPr/>
          </p:nvSpPr>
          <p:spPr>
            <a:xfrm>
              <a:off x="6781800" y="4827808"/>
              <a:ext cx="533400" cy="538847"/>
            </a:xfrm>
            <a:prstGeom prst="leftBrace">
              <a:avLst>
                <a:gd name="adj1" fmla="val 31530"/>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dirty="0">
                <a:solidFill>
                  <a:srgbClr val="0070C0"/>
                </a:solidFill>
                <a:latin typeface="Calibri"/>
              </a:endParaRPr>
            </a:p>
          </p:txBody>
        </p:sp>
        <p:cxnSp>
          <p:nvCxnSpPr>
            <p:cNvPr id="114" name="Straight Connector 113"/>
            <p:cNvCxnSpPr>
              <a:stCxn id="111" idx="1"/>
              <a:endCxn id="115" idx="3"/>
            </p:cNvCxnSpPr>
            <p:nvPr/>
          </p:nvCxnSpPr>
          <p:spPr>
            <a:xfrm flipH="1">
              <a:off x="6629400" y="5097232"/>
              <a:ext cx="152400" cy="105272"/>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123" name="Picture 4"/>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000" y="3852447"/>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 name="Picture 3"/>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3000" y="1566447"/>
            <a:ext cx="1371600" cy="100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7" name="Picture 3"/>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3000" y="1639471"/>
            <a:ext cx="1371600" cy="100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8" name="TextBox 157"/>
          <p:cNvSpPr txBox="1"/>
          <p:nvPr/>
        </p:nvSpPr>
        <p:spPr>
          <a:xfrm>
            <a:off x="381000" y="1657027"/>
            <a:ext cx="3886200" cy="584776"/>
          </a:xfrm>
          <a:prstGeom prst="rect">
            <a:avLst/>
          </a:prstGeom>
          <a:noFill/>
          <a:ln w="12700">
            <a:solidFill>
              <a:schemeClr val="accent1"/>
            </a:solidFill>
          </a:ln>
        </p:spPr>
        <p:txBody>
          <a:bodyPr wrap="square" rtlCol="0">
            <a:spAutoFit/>
          </a:bodyPr>
          <a:lstStyle/>
          <a:p>
            <a:pPr fontAlgn="auto">
              <a:spcBef>
                <a:spcPts val="0"/>
              </a:spcBef>
              <a:spcAft>
                <a:spcPts val="0"/>
              </a:spcAft>
            </a:pPr>
            <a:r>
              <a:rPr lang="en-US" sz="1600" b="1" i="1" dirty="0" smtClean="0">
                <a:solidFill>
                  <a:prstClr val="black"/>
                </a:solidFill>
                <a:latin typeface="Calibri"/>
                <a:ea typeface="+mn-ea"/>
                <a:cs typeface="+mn-cs"/>
              </a:rPr>
              <a:t>Infrastructure : Dell PowerEdge, Dell </a:t>
            </a:r>
            <a:r>
              <a:rPr lang="en-US" sz="1600" b="1" i="1" dirty="0" err="1" smtClean="0">
                <a:solidFill>
                  <a:prstClr val="black"/>
                </a:solidFill>
                <a:latin typeface="Calibri"/>
                <a:ea typeface="+mn-ea"/>
                <a:cs typeface="+mn-cs"/>
              </a:rPr>
              <a:t>PowerConnect</a:t>
            </a:r>
            <a:r>
              <a:rPr lang="en-US" sz="1600" b="1" i="1" dirty="0" smtClean="0">
                <a:solidFill>
                  <a:prstClr val="black"/>
                </a:solidFill>
                <a:latin typeface="Calibri"/>
                <a:ea typeface="+mn-ea"/>
                <a:cs typeface="+mn-cs"/>
              </a:rPr>
              <a:t> and Dell Force10</a:t>
            </a:r>
          </a:p>
        </p:txBody>
      </p:sp>
      <p:sp>
        <p:nvSpPr>
          <p:cNvPr id="85" name="Left Brace 84"/>
          <p:cNvSpPr/>
          <p:nvPr/>
        </p:nvSpPr>
        <p:spPr>
          <a:xfrm>
            <a:off x="4495800" y="1566447"/>
            <a:ext cx="533400" cy="762000"/>
          </a:xfrm>
          <a:prstGeom prst="leftBrace">
            <a:avLst>
              <a:gd name="adj1" fmla="val 31530"/>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dirty="0">
              <a:solidFill>
                <a:srgbClr val="0070C0"/>
              </a:solidFill>
              <a:latin typeface="Calibri"/>
            </a:endParaRPr>
          </a:p>
        </p:txBody>
      </p:sp>
      <p:cxnSp>
        <p:nvCxnSpPr>
          <p:cNvPr id="90" name="Straight Connector 89"/>
          <p:cNvCxnSpPr>
            <a:stCxn id="85" idx="1"/>
            <a:endCxn id="158" idx="3"/>
          </p:cNvCxnSpPr>
          <p:nvPr/>
        </p:nvCxnSpPr>
        <p:spPr>
          <a:xfrm flipH="1">
            <a:off x="4267200" y="1947447"/>
            <a:ext cx="228600" cy="196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81000" y="1153363"/>
            <a:ext cx="3886200" cy="413084"/>
          </a:xfrm>
          <a:prstGeom prst="rect">
            <a:avLst/>
          </a:prstGeom>
          <a:noFill/>
          <a:ln w="12700">
            <a:solidFill>
              <a:schemeClr val="tx1"/>
            </a:solidFill>
          </a:ln>
        </p:spPr>
        <p:txBody>
          <a:bodyPr wrap="square" rtlCol="0">
            <a:noAutofit/>
          </a:bodyPr>
          <a:lstStyle/>
          <a:p>
            <a:pPr marL="231775" lvl="1" indent="-225425" fontAlgn="auto">
              <a:spcBef>
                <a:spcPts val="0"/>
              </a:spcBef>
              <a:spcAft>
                <a:spcPts val="0"/>
              </a:spcAft>
            </a:pPr>
            <a:r>
              <a:rPr lang="en-US" sz="2000" dirty="0" smtClean="0">
                <a:solidFill>
                  <a:prstClr val="black"/>
                </a:solidFill>
                <a:latin typeface="Trebuchet MS" pitchFamily="34" charset="0"/>
                <a:ea typeface="+mn-ea"/>
                <a:cs typeface="+mn-cs"/>
              </a:rPr>
              <a:t>Dell IP:</a:t>
            </a:r>
          </a:p>
        </p:txBody>
      </p:sp>
      <p:sp>
        <p:nvSpPr>
          <p:cNvPr id="61" name="TextBox 60"/>
          <p:cNvSpPr txBox="1"/>
          <p:nvPr/>
        </p:nvSpPr>
        <p:spPr>
          <a:xfrm>
            <a:off x="6718884" y="1153363"/>
            <a:ext cx="2301104" cy="413084"/>
          </a:xfrm>
          <a:prstGeom prst="rect">
            <a:avLst/>
          </a:prstGeom>
          <a:noFill/>
          <a:ln w="12700">
            <a:solidFill>
              <a:schemeClr val="tx1"/>
            </a:solidFill>
          </a:ln>
        </p:spPr>
        <p:txBody>
          <a:bodyPr wrap="square" rtlCol="0">
            <a:noAutofit/>
          </a:bodyPr>
          <a:lstStyle/>
          <a:p>
            <a:pPr marL="231775" lvl="1" indent="-225425" fontAlgn="auto">
              <a:spcBef>
                <a:spcPts val="0"/>
              </a:spcBef>
              <a:spcAft>
                <a:spcPts val="0"/>
              </a:spcAft>
            </a:pPr>
            <a:r>
              <a:rPr lang="en-US" sz="2000" dirty="0" smtClean="0">
                <a:solidFill>
                  <a:prstClr val="black"/>
                </a:solidFill>
                <a:latin typeface="Trebuchet MS" pitchFamily="34" charset="0"/>
                <a:ea typeface="+mn-ea"/>
                <a:cs typeface="+mn-cs"/>
              </a:rPr>
              <a:t>Partner IP:</a:t>
            </a:r>
          </a:p>
        </p:txBody>
      </p:sp>
      <p:sp>
        <p:nvSpPr>
          <p:cNvPr id="62" name="TextBox 61"/>
          <p:cNvSpPr txBox="1"/>
          <p:nvPr/>
        </p:nvSpPr>
        <p:spPr>
          <a:xfrm>
            <a:off x="6705600" y="1642649"/>
            <a:ext cx="2338138" cy="4843315"/>
          </a:xfrm>
          <a:prstGeom prst="rect">
            <a:avLst/>
          </a:prstGeom>
          <a:noFill/>
          <a:ln w="12700">
            <a:solidFill>
              <a:schemeClr val="tx1"/>
            </a:solidFill>
          </a:ln>
        </p:spPr>
        <p:txBody>
          <a:bodyPr wrap="square" rtlCol="0">
            <a:noAutofit/>
          </a:bodyPr>
          <a:lstStyle/>
          <a:p>
            <a:pPr marL="225425" indent="-225425" fontAlgn="auto">
              <a:spcBef>
                <a:spcPts val="0"/>
              </a:spcBef>
              <a:spcAft>
                <a:spcPts val="0"/>
              </a:spcAft>
            </a:pPr>
            <a:r>
              <a:rPr lang="en-US" dirty="0" smtClean="0">
                <a:solidFill>
                  <a:srgbClr val="1F497D"/>
                </a:solidFill>
                <a:latin typeface="Trebuchet MS" pitchFamily="34" charset="0"/>
                <a:ea typeface="+mn-ea"/>
                <a:cs typeface="+mn-cs"/>
              </a:rPr>
              <a:t>-- APC PDUs </a:t>
            </a:r>
          </a:p>
          <a:p>
            <a:pPr marL="225425" indent="-225425" fontAlgn="auto">
              <a:spcBef>
                <a:spcPts val="0"/>
              </a:spcBef>
              <a:spcAft>
                <a:spcPts val="0"/>
              </a:spcAft>
            </a:pPr>
            <a:endParaRPr lang="en-US" dirty="0" smtClean="0">
              <a:solidFill>
                <a:srgbClr val="1F497D"/>
              </a:solidFill>
              <a:latin typeface="Trebuchet MS" pitchFamily="34" charset="0"/>
              <a:ea typeface="+mn-ea"/>
              <a:cs typeface="+mn-cs"/>
            </a:endParaRPr>
          </a:p>
          <a:p>
            <a:pPr marL="225425" lvl="1" indent="-225425" fontAlgn="auto">
              <a:spcBef>
                <a:spcPts val="0"/>
              </a:spcBef>
              <a:spcAft>
                <a:spcPts val="0"/>
              </a:spcAft>
            </a:pPr>
            <a:r>
              <a:rPr lang="en-US" dirty="0" smtClean="0">
                <a:solidFill>
                  <a:srgbClr val="1F497D"/>
                </a:solidFill>
                <a:latin typeface="Trebuchet MS" pitchFamily="34" charset="0"/>
                <a:ea typeface="+mn-ea"/>
                <a:cs typeface="+mn-cs"/>
              </a:rPr>
              <a:t>-- </a:t>
            </a:r>
            <a:r>
              <a:rPr lang="en-US" dirty="0" err="1" smtClean="0">
                <a:solidFill>
                  <a:srgbClr val="1F497D"/>
                </a:solidFill>
                <a:latin typeface="Trebuchet MS" pitchFamily="34" charset="0"/>
                <a:ea typeface="+mn-ea"/>
                <a:cs typeface="+mn-cs"/>
              </a:rPr>
              <a:t>Terascala</a:t>
            </a:r>
            <a:r>
              <a:rPr lang="en-US" dirty="0" smtClean="0">
                <a:solidFill>
                  <a:srgbClr val="1F497D"/>
                </a:solidFill>
                <a:latin typeface="Trebuchet MS" pitchFamily="34" charset="0"/>
                <a:ea typeface="+mn-ea"/>
                <a:cs typeface="+mn-cs"/>
              </a:rPr>
              <a:t> software</a:t>
            </a:r>
          </a:p>
          <a:p>
            <a:pPr marL="225425" indent="-225425" fontAlgn="auto">
              <a:spcBef>
                <a:spcPts val="0"/>
              </a:spcBef>
              <a:spcAft>
                <a:spcPts val="0"/>
              </a:spcAft>
            </a:pPr>
            <a:endParaRPr lang="en-US" dirty="0" smtClean="0">
              <a:solidFill>
                <a:srgbClr val="1F497D"/>
              </a:solidFill>
              <a:latin typeface="Trebuchet MS" pitchFamily="34" charset="0"/>
              <a:ea typeface="+mn-ea"/>
              <a:cs typeface="+mn-cs"/>
            </a:endParaRPr>
          </a:p>
          <a:p>
            <a:pPr marL="225425" indent="-225425" fontAlgn="auto">
              <a:spcBef>
                <a:spcPts val="0"/>
              </a:spcBef>
              <a:spcAft>
                <a:spcPts val="0"/>
              </a:spcAft>
            </a:pPr>
            <a:r>
              <a:rPr lang="en-US" dirty="0" smtClean="0">
                <a:solidFill>
                  <a:srgbClr val="1F497D"/>
                </a:solidFill>
                <a:latin typeface="Trebuchet MS" pitchFamily="34" charset="0"/>
                <a:ea typeface="+mn-ea"/>
                <a:cs typeface="+mn-cs"/>
              </a:rPr>
              <a:t>-- </a:t>
            </a:r>
            <a:r>
              <a:rPr lang="en-US" dirty="0" err="1" smtClean="0">
                <a:solidFill>
                  <a:srgbClr val="1F497D"/>
                </a:solidFill>
                <a:latin typeface="Trebuchet MS" pitchFamily="34" charset="0"/>
                <a:ea typeface="+mn-ea"/>
                <a:cs typeface="+mn-cs"/>
              </a:rPr>
              <a:t>RedHat</a:t>
            </a:r>
            <a:r>
              <a:rPr lang="en-US" dirty="0" smtClean="0">
                <a:solidFill>
                  <a:srgbClr val="1F497D"/>
                </a:solidFill>
                <a:latin typeface="Trebuchet MS" pitchFamily="34" charset="0"/>
                <a:ea typeface="+mn-ea"/>
                <a:cs typeface="+mn-cs"/>
              </a:rPr>
              <a:t> Linux OS</a:t>
            </a:r>
          </a:p>
          <a:p>
            <a:pPr marL="225425" indent="-225425" fontAlgn="auto">
              <a:spcBef>
                <a:spcPts val="0"/>
              </a:spcBef>
              <a:spcAft>
                <a:spcPts val="0"/>
              </a:spcAft>
            </a:pPr>
            <a:endParaRPr lang="en-US" dirty="0" smtClean="0">
              <a:solidFill>
                <a:srgbClr val="1F497D"/>
              </a:solidFill>
              <a:latin typeface="Trebuchet MS" pitchFamily="34" charset="0"/>
              <a:ea typeface="+mn-ea"/>
              <a:cs typeface="+mn-cs"/>
            </a:endParaRPr>
          </a:p>
          <a:p>
            <a:pPr marL="225425" indent="-225425" fontAlgn="auto">
              <a:spcBef>
                <a:spcPts val="0"/>
              </a:spcBef>
              <a:spcAft>
                <a:spcPts val="0"/>
              </a:spcAft>
            </a:pPr>
            <a:r>
              <a:rPr lang="en-US" dirty="0" smtClean="0">
                <a:solidFill>
                  <a:srgbClr val="1F497D"/>
                </a:solidFill>
                <a:latin typeface="Trebuchet MS" pitchFamily="34" charset="0"/>
                <a:ea typeface="+mn-ea"/>
                <a:cs typeface="+mn-cs"/>
              </a:rPr>
              <a:t>-- Bright Cluster Mgr</a:t>
            </a:r>
          </a:p>
          <a:p>
            <a:pPr marL="225425" indent="-225425" fontAlgn="auto">
              <a:spcBef>
                <a:spcPts val="0"/>
              </a:spcBef>
              <a:spcAft>
                <a:spcPts val="0"/>
              </a:spcAft>
            </a:pPr>
            <a:endParaRPr lang="en-US" dirty="0" smtClean="0">
              <a:solidFill>
                <a:srgbClr val="1F497D"/>
              </a:solidFill>
              <a:latin typeface="Trebuchet MS" pitchFamily="34" charset="0"/>
              <a:ea typeface="+mn-ea"/>
              <a:cs typeface="+mn-cs"/>
            </a:endParaRPr>
          </a:p>
          <a:p>
            <a:pPr fontAlgn="auto">
              <a:spcBef>
                <a:spcPts val="0"/>
              </a:spcBef>
              <a:spcAft>
                <a:spcPts val="0"/>
              </a:spcAft>
            </a:pPr>
            <a:r>
              <a:rPr lang="en-US" dirty="0" smtClean="0">
                <a:solidFill>
                  <a:srgbClr val="1F497D"/>
                </a:solidFill>
                <a:latin typeface="Trebuchet MS" pitchFamily="34" charset="0"/>
                <a:ea typeface="+mn-ea"/>
                <a:cs typeface="+mn-cs"/>
              </a:rPr>
              <a:t>-- Intel Compilers and Cluster Studio</a:t>
            </a:r>
          </a:p>
          <a:p>
            <a:pPr marL="225425" indent="-225425" fontAlgn="auto">
              <a:spcBef>
                <a:spcPts val="0"/>
              </a:spcBef>
              <a:spcAft>
                <a:spcPts val="0"/>
              </a:spcAft>
              <a:buFontTx/>
              <a:buChar char="-"/>
            </a:pPr>
            <a:endParaRPr lang="en-US" dirty="0" smtClean="0">
              <a:solidFill>
                <a:srgbClr val="1F497D"/>
              </a:solidFill>
              <a:latin typeface="Trebuchet MS" pitchFamily="34" charset="0"/>
              <a:ea typeface="+mn-ea"/>
              <a:cs typeface="+mn-cs"/>
            </a:endParaRPr>
          </a:p>
          <a:p>
            <a:pPr fontAlgn="auto">
              <a:spcBef>
                <a:spcPts val="0"/>
              </a:spcBef>
              <a:spcAft>
                <a:spcPts val="0"/>
              </a:spcAft>
            </a:pPr>
            <a:r>
              <a:rPr lang="en-US" dirty="0" smtClean="0">
                <a:solidFill>
                  <a:srgbClr val="1F497D"/>
                </a:solidFill>
                <a:latin typeface="Trebuchet MS" pitchFamily="34" charset="0"/>
                <a:ea typeface="+mn-ea"/>
                <a:cs typeface="+mn-cs"/>
              </a:rPr>
              <a:t>-- Intel optimized next gen </a:t>
            </a:r>
            <a:r>
              <a:rPr lang="en-US" dirty="0" err="1" smtClean="0">
                <a:solidFill>
                  <a:srgbClr val="1F497D"/>
                </a:solidFill>
                <a:latin typeface="Trebuchet MS" pitchFamily="34" charset="0"/>
                <a:ea typeface="+mn-ea"/>
                <a:cs typeface="+mn-cs"/>
              </a:rPr>
              <a:t>seq</a:t>
            </a:r>
            <a:r>
              <a:rPr lang="en-US" dirty="0" smtClean="0">
                <a:solidFill>
                  <a:srgbClr val="1F497D"/>
                </a:solidFill>
                <a:latin typeface="Trebuchet MS" pitchFamily="34" charset="0"/>
                <a:ea typeface="+mn-ea"/>
                <a:cs typeface="+mn-cs"/>
              </a:rPr>
              <a:t> apps</a:t>
            </a:r>
          </a:p>
        </p:txBody>
      </p:sp>
      <p:pic>
        <p:nvPicPr>
          <p:cNvPr id="63"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9350" y="1747424"/>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6175" y="1861712"/>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6175" y="2088159"/>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6175" y="1977033"/>
            <a:ext cx="1371600" cy="10058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r71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3000" y="2199284"/>
            <a:ext cx="1371600" cy="100584"/>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p:cNvSpPr/>
          <p:nvPr/>
        </p:nvSpPr>
        <p:spPr>
          <a:xfrm>
            <a:off x="4953000" y="2404647"/>
            <a:ext cx="1371600" cy="201168"/>
          </a:xfrm>
          <a:prstGeom prst="rect">
            <a:avLst/>
          </a:prstGeom>
          <a:solidFill>
            <a:srgbClr val="6E2585">
              <a:lumMod val="20000"/>
              <a:lumOff val="80000"/>
              <a:alpha val="35000"/>
            </a:srgbClr>
          </a:solidFill>
          <a:ln w="25400" cap="flat" cmpd="sng" algn="ctr">
            <a:noFill/>
            <a:prstDash val="solid"/>
          </a:ln>
          <a:effectLst/>
        </p:spPr>
        <p:txBody>
          <a:bodyPr rtlCol="0" anchor="ctr"/>
          <a:lstStyle/>
          <a:p>
            <a:pPr algn="ctr" fontAlgn="auto">
              <a:spcBef>
                <a:spcPts val="0"/>
              </a:spcBef>
              <a:spcAft>
                <a:spcPts val="0"/>
              </a:spcAft>
              <a:defRPr/>
            </a:pPr>
            <a:r>
              <a:rPr lang="en-US" sz="1200" kern="0" dirty="0" smtClean="0">
                <a:solidFill>
                  <a:srgbClr val="FFFFFF"/>
                </a:solidFill>
                <a:latin typeface="Trebuchet MS" pitchFamily="34" charset="0"/>
                <a:ea typeface="+mn-ea"/>
                <a:cs typeface="+mn-cs"/>
              </a:rPr>
              <a:t>NSS-HA Pair </a:t>
            </a:r>
            <a:endParaRPr lang="en-US" sz="1200" kern="0" dirty="0">
              <a:solidFill>
                <a:srgbClr val="FFFFFF"/>
              </a:solidFill>
              <a:latin typeface="Trebuchet MS" pitchFamily="34" charset="0"/>
              <a:ea typeface="+mn-ea"/>
              <a:cs typeface="+mn-cs"/>
            </a:endParaRPr>
          </a:p>
        </p:txBody>
      </p:sp>
      <p:sp>
        <p:nvSpPr>
          <p:cNvPr id="70" name="Rectangle 69"/>
          <p:cNvSpPr/>
          <p:nvPr/>
        </p:nvSpPr>
        <p:spPr>
          <a:xfrm>
            <a:off x="5148676" y="2704071"/>
            <a:ext cx="977804" cy="211116"/>
          </a:xfrm>
          <a:prstGeom prst="rect">
            <a:avLst/>
          </a:prstGeom>
          <a:solidFill>
            <a:srgbClr val="3084B6">
              <a:lumMod val="40000"/>
              <a:lumOff val="60000"/>
              <a:alpha val="79000"/>
            </a:srgbClr>
          </a:solidFill>
          <a:ln w="25400" cap="flat" cmpd="sng" algn="ctr">
            <a:noFill/>
            <a:prstDash val="solid"/>
          </a:ln>
          <a:effectLst/>
        </p:spPr>
        <p:txBody>
          <a:bodyPr rtlCol="0" anchor="ctr"/>
          <a:lstStyle/>
          <a:p>
            <a:pPr algn="ctr" fontAlgn="auto">
              <a:spcBef>
                <a:spcPts val="0"/>
              </a:spcBef>
              <a:spcAft>
                <a:spcPts val="0"/>
              </a:spcAft>
              <a:defRPr/>
            </a:pPr>
            <a:r>
              <a:rPr lang="en-US" sz="1000" kern="0" dirty="0" smtClean="0">
                <a:solidFill>
                  <a:srgbClr val="3084B6">
                    <a:lumMod val="75000"/>
                  </a:srgbClr>
                </a:solidFill>
                <a:latin typeface="Trebuchet MS" pitchFamily="34" charset="0"/>
                <a:ea typeface="+mn-ea"/>
                <a:cs typeface="+mn-cs"/>
              </a:rPr>
              <a:t>NSS User Data</a:t>
            </a:r>
            <a:endParaRPr lang="en-US" sz="1000" kern="0" dirty="0">
              <a:solidFill>
                <a:srgbClr val="3084B6">
                  <a:lumMod val="75000"/>
                </a:srgbClr>
              </a:solidFill>
              <a:latin typeface="Trebuchet MS" pitchFamily="34" charset="0"/>
              <a:ea typeface="+mn-ea"/>
              <a:cs typeface="+mn-cs"/>
            </a:endParaRPr>
          </a:p>
        </p:txBody>
      </p:sp>
      <p:sp>
        <p:nvSpPr>
          <p:cNvPr id="72" name="Rectangle 71"/>
          <p:cNvSpPr/>
          <p:nvPr/>
        </p:nvSpPr>
        <p:spPr>
          <a:xfrm>
            <a:off x="4953000" y="3223019"/>
            <a:ext cx="1371600" cy="400828"/>
          </a:xfrm>
          <a:prstGeom prst="rect">
            <a:avLst/>
          </a:prstGeom>
          <a:solidFill>
            <a:srgbClr val="0085C3">
              <a:alpha val="45000"/>
            </a:srgbClr>
          </a:solidFill>
          <a:ln w="25400" cap="flat" cmpd="sng" algn="ctr">
            <a:noFill/>
            <a:prstDash val="solid"/>
          </a:ln>
          <a:effectLst/>
        </p:spPr>
        <p:txBody>
          <a:bodyPr rtlCol="0" anchor="ctr"/>
          <a:lstStyle/>
          <a:p>
            <a:pPr algn="ctr" fontAlgn="auto">
              <a:spcBef>
                <a:spcPts val="0"/>
              </a:spcBef>
              <a:spcAft>
                <a:spcPts val="0"/>
              </a:spcAft>
              <a:defRPr/>
            </a:pPr>
            <a:r>
              <a:rPr lang="en-US" sz="1200" kern="0" dirty="0" smtClean="0">
                <a:solidFill>
                  <a:srgbClr val="FFFFFF"/>
                </a:solidFill>
                <a:latin typeface="Trebuchet MS" pitchFamily="34" charset="0"/>
                <a:ea typeface="+mn-ea"/>
                <a:cs typeface="+mn-cs"/>
              </a:rPr>
              <a:t>HSS Metadata Pair</a:t>
            </a:r>
            <a:endParaRPr lang="en-US" sz="1200" kern="0" dirty="0">
              <a:solidFill>
                <a:srgbClr val="FFFFFF"/>
              </a:solidFill>
              <a:latin typeface="Trebuchet MS" pitchFamily="34" charset="0"/>
              <a:ea typeface="+mn-ea"/>
              <a:cs typeface="+mn-cs"/>
            </a:endParaRPr>
          </a:p>
        </p:txBody>
      </p:sp>
      <p:sp>
        <p:nvSpPr>
          <p:cNvPr id="74" name="Rectangle 73"/>
          <p:cNvSpPr/>
          <p:nvPr/>
        </p:nvSpPr>
        <p:spPr>
          <a:xfrm>
            <a:off x="4953000" y="3639848"/>
            <a:ext cx="1371600" cy="201168"/>
          </a:xfrm>
          <a:prstGeom prst="rect">
            <a:avLst/>
          </a:prstGeom>
          <a:solidFill>
            <a:srgbClr val="6E2585">
              <a:lumMod val="20000"/>
              <a:lumOff val="80000"/>
              <a:alpha val="35000"/>
            </a:srgbClr>
          </a:solidFill>
          <a:ln w="25400" cap="flat" cmpd="sng" algn="ctr">
            <a:noFill/>
            <a:prstDash val="solid"/>
          </a:ln>
          <a:effectLst/>
        </p:spPr>
        <p:txBody>
          <a:bodyPr rtlCol="0" anchor="ctr"/>
          <a:lstStyle/>
          <a:p>
            <a:pPr algn="ctr" fontAlgn="auto">
              <a:spcBef>
                <a:spcPts val="0"/>
              </a:spcBef>
              <a:spcAft>
                <a:spcPts val="0"/>
              </a:spcAft>
              <a:defRPr/>
            </a:pPr>
            <a:r>
              <a:rPr lang="en-US" sz="1200" kern="0" dirty="0" smtClean="0">
                <a:solidFill>
                  <a:srgbClr val="FFFFFF"/>
                </a:solidFill>
                <a:latin typeface="Trebuchet MS" pitchFamily="34" charset="0"/>
                <a:ea typeface="+mn-ea"/>
                <a:cs typeface="+mn-cs"/>
              </a:rPr>
              <a:t>HSS OSS Pair </a:t>
            </a:r>
            <a:endParaRPr lang="en-US" sz="1200" kern="0" dirty="0">
              <a:solidFill>
                <a:srgbClr val="FFFFFF"/>
              </a:solidFill>
              <a:latin typeface="Trebuchet MS" pitchFamily="34" charset="0"/>
              <a:ea typeface="+mn-ea"/>
              <a:cs typeface="+mn-cs"/>
            </a:endParaRPr>
          </a:p>
        </p:txBody>
      </p:sp>
      <p:sp>
        <p:nvSpPr>
          <p:cNvPr id="75" name="Rectangle 74"/>
          <p:cNvSpPr/>
          <p:nvPr/>
        </p:nvSpPr>
        <p:spPr>
          <a:xfrm>
            <a:off x="5148676" y="4174731"/>
            <a:ext cx="977804" cy="211116"/>
          </a:xfrm>
          <a:prstGeom prst="rect">
            <a:avLst/>
          </a:prstGeom>
          <a:solidFill>
            <a:srgbClr val="3084B6">
              <a:lumMod val="40000"/>
              <a:lumOff val="60000"/>
              <a:alpha val="79000"/>
            </a:srgbClr>
          </a:solidFill>
          <a:ln w="25400" cap="flat" cmpd="sng" algn="ctr">
            <a:noFill/>
            <a:prstDash val="solid"/>
          </a:ln>
          <a:effectLst/>
        </p:spPr>
        <p:txBody>
          <a:bodyPr rtlCol="0" anchor="ctr"/>
          <a:lstStyle/>
          <a:p>
            <a:pPr algn="ctr" fontAlgn="auto">
              <a:spcBef>
                <a:spcPts val="0"/>
              </a:spcBef>
              <a:spcAft>
                <a:spcPts val="0"/>
              </a:spcAft>
              <a:defRPr/>
            </a:pPr>
            <a:r>
              <a:rPr lang="en-US" sz="1000" kern="0" dirty="0" smtClean="0">
                <a:solidFill>
                  <a:srgbClr val="3084B6">
                    <a:lumMod val="75000"/>
                  </a:srgbClr>
                </a:solidFill>
                <a:latin typeface="Trebuchet MS" pitchFamily="34" charset="0"/>
                <a:ea typeface="+mn-ea"/>
                <a:cs typeface="+mn-cs"/>
              </a:rPr>
              <a:t>HSS User Data</a:t>
            </a:r>
            <a:endParaRPr lang="en-US" sz="1000" kern="0" dirty="0">
              <a:solidFill>
                <a:srgbClr val="3084B6">
                  <a:lumMod val="75000"/>
                </a:srgbClr>
              </a:solidFill>
              <a:latin typeface="Trebuchet MS" pitchFamily="34" charset="0"/>
              <a:ea typeface="+mn-ea"/>
              <a:cs typeface="+mn-cs"/>
            </a:endParaRPr>
          </a:p>
        </p:txBody>
      </p:sp>
      <p:sp>
        <p:nvSpPr>
          <p:cNvPr id="69" name="TextBox 68"/>
          <p:cNvSpPr txBox="1"/>
          <p:nvPr/>
        </p:nvSpPr>
        <p:spPr>
          <a:xfrm>
            <a:off x="304800" y="5147846"/>
            <a:ext cx="3886200" cy="338554"/>
          </a:xfrm>
          <a:prstGeom prst="rect">
            <a:avLst/>
          </a:prstGeom>
          <a:noFill/>
          <a:ln>
            <a:solidFill>
              <a:srgbClr val="0070C0"/>
            </a:solidFill>
          </a:ln>
        </p:spPr>
        <p:txBody>
          <a:bodyPr wrap="square" rtlCol="0">
            <a:spAutoFit/>
          </a:bodyPr>
          <a:lstStyle/>
          <a:p>
            <a:pPr fontAlgn="auto">
              <a:spcBef>
                <a:spcPts val="0"/>
              </a:spcBef>
              <a:spcAft>
                <a:spcPts val="0"/>
              </a:spcAft>
            </a:pPr>
            <a:r>
              <a:rPr lang="en-US" sz="1600" b="1" i="1" dirty="0" smtClean="0">
                <a:solidFill>
                  <a:prstClr val="black"/>
                </a:solidFill>
                <a:latin typeface="Calibri"/>
                <a:ea typeface="+mn-ea"/>
                <a:cs typeface="+mn-cs"/>
              </a:rPr>
              <a:t>32  Compute Nodes  (512 cores)       (M420)</a:t>
            </a:r>
          </a:p>
        </p:txBody>
      </p:sp>
    </p:spTree>
    <p:extLst>
      <p:ext uri="{BB962C8B-B14F-4D97-AF65-F5344CB8AC3E}">
        <p14:creationId xmlns:p14="http://schemas.microsoft.com/office/powerpoint/2010/main" val="36099055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2294" y="48145"/>
            <a:ext cx="9143999" cy="703447"/>
          </a:xfrm>
          <a:prstGeom prst="rect">
            <a:avLst/>
          </a:prstGeom>
        </p:spPr>
        <p:txBody>
          <a:bodyPr>
            <a:normAutofit/>
          </a:bodyPr>
          <a:lstStyle/>
          <a:p>
            <a:pPr algn="ctr"/>
            <a:r>
              <a:rPr lang="en-US" sz="4000" b="1" dirty="0" smtClean="0">
                <a:solidFill>
                  <a:srgbClr val="0085C2"/>
                </a:solidFill>
                <a:latin typeface="+mn-lt"/>
              </a:rPr>
              <a:t> </a:t>
            </a:r>
            <a:r>
              <a:rPr lang="en-US" sz="3600" b="1" dirty="0" smtClean="0">
                <a:solidFill>
                  <a:srgbClr val="0085C2"/>
                </a:solidFill>
              </a:rPr>
              <a:t>Challenges</a:t>
            </a:r>
            <a:endParaRPr lang="en-US" dirty="0">
              <a:latin typeface="+mn-lt"/>
            </a:endParaRPr>
          </a:p>
        </p:txBody>
      </p:sp>
      <p:sp>
        <p:nvSpPr>
          <p:cNvPr id="4" name="TextBox 3"/>
          <p:cNvSpPr txBox="1"/>
          <p:nvPr/>
        </p:nvSpPr>
        <p:spPr>
          <a:xfrm>
            <a:off x="-457200" y="875383"/>
            <a:ext cx="9944100" cy="6491036"/>
          </a:xfrm>
          <a:prstGeom prst="rect">
            <a:avLst/>
          </a:prstGeom>
          <a:noFill/>
        </p:spPr>
        <p:txBody>
          <a:bodyPr wrap="square" rtlCol="0">
            <a:noAutofit/>
          </a:bodyPr>
          <a:lstStyle/>
          <a:p>
            <a:pPr marL="688975" lvl="1" indent="-231775">
              <a:spcAft>
                <a:spcPts val="600"/>
              </a:spcAft>
              <a:buFont typeface="Arial" pitchFamily="34" charset="0"/>
              <a:buChar char="•"/>
            </a:pPr>
            <a:r>
              <a:rPr lang="en-US" sz="2000" dirty="0" smtClean="0">
                <a:solidFill>
                  <a:srgbClr val="0085C2"/>
                </a:solidFill>
                <a:latin typeface="Museo Sans For Dell"/>
                <a:ea typeface="+mn-ea"/>
                <a:cs typeface="+mn-cs"/>
              </a:rPr>
              <a:t>Facilitators</a:t>
            </a:r>
          </a:p>
          <a:p>
            <a:pPr marL="1146175" lvl="2" indent="-231775">
              <a:spcAft>
                <a:spcPts val="600"/>
              </a:spcAft>
              <a:buFont typeface="Arial" pitchFamily="34" charset="0"/>
              <a:buChar char="•"/>
            </a:pPr>
            <a:r>
              <a:rPr lang="en-US" sz="2000" dirty="0" smtClean="0">
                <a:solidFill>
                  <a:srgbClr val="444444"/>
                </a:solidFill>
                <a:latin typeface="Museo Sans For Dell"/>
                <a:ea typeface="+mn-ea"/>
                <a:cs typeface="+mn-cs"/>
              </a:rPr>
              <a:t>TACC, </a:t>
            </a:r>
          </a:p>
          <a:p>
            <a:pPr marL="1146175" lvl="2" indent="-231775">
              <a:spcAft>
                <a:spcPts val="600"/>
              </a:spcAft>
              <a:buFont typeface="Arial" pitchFamily="34" charset="0"/>
              <a:buChar char="•"/>
            </a:pPr>
            <a:r>
              <a:rPr lang="en-US" sz="2000" dirty="0" smtClean="0">
                <a:solidFill>
                  <a:srgbClr val="444444"/>
                </a:solidFill>
                <a:latin typeface="Museo Sans For Dell"/>
                <a:ea typeface="+mn-ea"/>
                <a:cs typeface="+mn-cs"/>
              </a:rPr>
              <a:t>Intel</a:t>
            </a:r>
          </a:p>
          <a:p>
            <a:pPr marL="688975" lvl="1" indent="-231775">
              <a:spcAft>
                <a:spcPts val="600"/>
              </a:spcAft>
              <a:buFont typeface="Arial" pitchFamily="34" charset="0"/>
              <a:buChar char="•"/>
            </a:pPr>
            <a:r>
              <a:rPr lang="en-US" sz="2000" dirty="0" smtClean="0">
                <a:solidFill>
                  <a:srgbClr val="0085C2"/>
                </a:solidFill>
                <a:latin typeface="Museo Sans For Dell"/>
                <a:ea typeface="+mn-ea"/>
                <a:cs typeface="+mn-cs"/>
              </a:rPr>
              <a:t>Barriers</a:t>
            </a:r>
          </a:p>
          <a:p>
            <a:pPr marL="1146175" lvl="2" indent="-231775">
              <a:spcAft>
                <a:spcPts val="600"/>
              </a:spcAft>
              <a:buFont typeface="Arial" pitchFamily="34" charset="0"/>
              <a:buChar char="•"/>
            </a:pPr>
            <a:r>
              <a:rPr lang="en-US" sz="2000" dirty="0" smtClean="0">
                <a:solidFill>
                  <a:srgbClr val="444444"/>
                </a:solidFill>
                <a:latin typeface="Museo Sans For Dell"/>
                <a:ea typeface="+mn-ea"/>
                <a:cs typeface="+mn-cs"/>
              </a:rPr>
              <a:t>Code support and reuse</a:t>
            </a:r>
          </a:p>
          <a:p>
            <a:pPr marL="688975" lvl="1" indent="-231775">
              <a:spcAft>
                <a:spcPts val="600"/>
              </a:spcAft>
              <a:buFont typeface="Arial" pitchFamily="34" charset="0"/>
              <a:buChar char="•"/>
            </a:pPr>
            <a:r>
              <a:rPr lang="en-US" sz="2000" dirty="0" smtClean="0">
                <a:solidFill>
                  <a:srgbClr val="0085C2"/>
                </a:solidFill>
                <a:latin typeface="Museo Sans For Dell"/>
                <a:ea typeface="+mn-ea"/>
                <a:cs typeface="+mn-cs"/>
              </a:rPr>
              <a:t>Future focus</a:t>
            </a:r>
          </a:p>
          <a:p>
            <a:pPr marL="1146175" lvl="2" indent="-231775">
              <a:spcAft>
                <a:spcPts val="600"/>
              </a:spcAft>
              <a:buFont typeface="Arial" pitchFamily="34" charset="0"/>
              <a:buChar char="•"/>
            </a:pPr>
            <a:r>
              <a:rPr lang="en-US" sz="2000" dirty="0" smtClean="0">
                <a:solidFill>
                  <a:srgbClr val="444444"/>
                </a:solidFill>
                <a:latin typeface="Museo Sans For Dell"/>
                <a:ea typeface="+mn-ea"/>
                <a:cs typeface="+mn-cs"/>
              </a:rPr>
              <a:t>Experimental reproducibility</a:t>
            </a:r>
          </a:p>
          <a:p>
            <a:pPr marL="1146175" lvl="2" indent="-231775">
              <a:spcAft>
                <a:spcPts val="600"/>
              </a:spcAft>
              <a:buFont typeface="Arial" pitchFamily="34" charset="0"/>
              <a:buChar char="•"/>
            </a:pPr>
            <a:r>
              <a:rPr lang="en-US" sz="2000" dirty="0" smtClean="0">
                <a:solidFill>
                  <a:srgbClr val="444444"/>
                </a:solidFill>
                <a:latin typeface="Museo Sans For Dell"/>
                <a:ea typeface="+mn-ea"/>
                <a:cs typeface="+mn-cs"/>
              </a:rPr>
              <a:t>Data sharing incentives</a:t>
            </a:r>
          </a:p>
          <a:p>
            <a:pPr marL="1146175" lvl="2" indent="-231775">
              <a:spcAft>
                <a:spcPts val="600"/>
              </a:spcAft>
              <a:buFont typeface="Arial" pitchFamily="34" charset="0"/>
              <a:buChar char="•"/>
            </a:pPr>
            <a:r>
              <a:rPr lang="en-US" sz="2000" dirty="0" smtClean="0">
                <a:solidFill>
                  <a:srgbClr val="444444"/>
                </a:solidFill>
                <a:latin typeface="Museo Sans For Dell"/>
                <a:ea typeface="+mn-ea"/>
                <a:cs typeface="+mn-cs"/>
              </a:rPr>
              <a:t>What’s important from a data perspective</a:t>
            </a:r>
          </a:p>
          <a:p>
            <a:pPr lvl="1">
              <a:spcAft>
                <a:spcPts val="600"/>
              </a:spcAft>
            </a:pPr>
            <a:endParaRPr lang="en-US" sz="2200" dirty="0" smtClean="0">
              <a:solidFill>
                <a:srgbClr val="0085C2"/>
              </a:solidFill>
              <a:latin typeface="Museo Sans For Dell"/>
              <a:ea typeface="+mn-ea"/>
              <a:cs typeface="+mn-cs"/>
            </a:endParaRPr>
          </a:p>
          <a:p>
            <a:pPr marL="1146175" lvl="2" indent="-231775">
              <a:spcAft>
                <a:spcPts val="600"/>
              </a:spcAft>
              <a:buFont typeface="Arial" pitchFamily="34" charset="0"/>
              <a:buChar char="•"/>
            </a:pPr>
            <a:endParaRPr lang="en-US" sz="2200" dirty="0" smtClean="0">
              <a:solidFill>
                <a:srgbClr val="0085C2"/>
              </a:solidFill>
              <a:latin typeface="Museo Sans For Dell"/>
              <a:ea typeface="+mn-ea"/>
              <a:cs typeface="+mn-cs"/>
            </a:endParaRPr>
          </a:p>
          <a:p>
            <a:pPr marL="688975" lvl="1" indent="-231775">
              <a:spcAft>
                <a:spcPts val="600"/>
              </a:spcAft>
              <a:buFont typeface="Arial" pitchFamily="34" charset="0"/>
              <a:buChar char="•"/>
            </a:pPr>
            <a:endParaRPr lang="en-US" sz="2200" dirty="0" smtClean="0">
              <a:solidFill>
                <a:srgbClr val="0085C2"/>
              </a:solidFill>
              <a:latin typeface="Museo Sans For Dell"/>
              <a:ea typeface="+mn-ea"/>
              <a:cs typeface="+mn-cs"/>
            </a:endParaRPr>
          </a:p>
          <a:p>
            <a:pPr marL="1146175" lvl="2" indent="-231775">
              <a:spcAft>
                <a:spcPts val="600"/>
              </a:spcAft>
            </a:pPr>
            <a:r>
              <a:rPr lang="en-US" sz="2200" dirty="0" smtClean="0">
                <a:solidFill>
                  <a:srgbClr val="444444"/>
                </a:solidFill>
                <a:latin typeface="Museo Sans For Dell"/>
                <a:ea typeface="+mn-ea"/>
                <a:cs typeface="+mn-cs"/>
              </a:rPr>
              <a:t>      </a:t>
            </a:r>
            <a:endParaRPr lang="en-US" sz="2200" dirty="0" smtClean="0">
              <a:solidFill>
                <a:srgbClr val="0085C2"/>
              </a:solidFill>
              <a:latin typeface="Museo Sans For Dell"/>
              <a:ea typeface="+mn-ea"/>
              <a:cs typeface="+mn-cs"/>
            </a:endParaRPr>
          </a:p>
        </p:txBody>
      </p:sp>
    </p:spTree>
    <p:extLst>
      <p:ext uri="{BB962C8B-B14F-4D97-AF65-F5344CB8AC3E}">
        <p14:creationId xmlns:p14="http://schemas.microsoft.com/office/powerpoint/2010/main" val="2148961839"/>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4" name="Frame 3"/>
          <p:cNvSpPr/>
          <p:nvPr/>
        </p:nvSpPr>
        <p:spPr>
          <a:xfrm>
            <a:off x="228600" y="3810000"/>
            <a:ext cx="76962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5577206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204546" y="1143000"/>
            <a:ext cx="8763000" cy="2215991"/>
          </a:xfrm>
          <a:prstGeom prst="rect">
            <a:avLst/>
          </a:prstGeom>
          <a:noFill/>
          <a:ln w="9525">
            <a:noFill/>
            <a:miter lim="800000"/>
            <a:headEnd/>
            <a:tailEnd/>
          </a:ln>
        </p:spPr>
        <p:txBody>
          <a:bodyPr anchor="ctr">
            <a:spAutoFit/>
          </a:bodyPr>
          <a:lstStyle/>
          <a:p>
            <a:pPr algn="ctr" fontAlgn="auto">
              <a:spcBef>
                <a:spcPts val="0"/>
              </a:spcBef>
              <a:spcAft>
                <a:spcPts val="0"/>
              </a:spcAft>
              <a:defRPr/>
            </a:pPr>
            <a:r>
              <a:rPr lang="en-US" sz="3200" b="1" dirty="0" smtClean="0">
                <a:solidFill>
                  <a:prstClr val="black"/>
                </a:solidFill>
                <a:latin typeface="Calibri"/>
                <a:ea typeface="+mn-ea"/>
                <a:cs typeface="+mn-cs"/>
              </a:rPr>
              <a:t>Modern Statistical Human Genetics and Genomics: Applications </a:t>
            </a:r>
            <a:r>
              <a:rPr lang="en-US" sz="3200" b="1" dirty="0">
                <a:solidFill>
                  <a:prstClr val="black"/>
                </a:solidFill>
                <a:latin typeface="Calibri"/>
                <a:ea typeface="+mn-ea"/>
                <a:cs typeface="+mn-cs"/>
              </a:rPr>
              <a:t>and </a:t>
            </a:r>
            <a:r>
              <a:rPr lang="en-US" sz="3200" b="1" dirty="0" smtClean="0">
                <a:solidFill>
                  <a:prstClr val="black"/>
                </a:solidFill>
                <a:latin typeface="Calibri"/>
                <a:ea typeface="+mn-ea"/>
                <a:cs typeface="+mn-cs"/>
              </a:rPr>
              <a:t>Computational Challenges</a:t>
            </a:r>
          </a:p>
          <a:p>
            <a:pPr algn="ctr" fontAlgn="auto">
              <a:spcBef>
                <a:spcPts val="0"/>
              </a:spcBef>
              <a:spcAft>
                <a:spcPts val="0"/>
              </a:spcAft>
              <a:defRPr/>
            </a:pPr>
            <a:r>
              <a:rPr lang="en-US" dirty="0" smtClean="0">
                <a:solidFill>
                  <a:prstClr val="black"/>
                </a:solidFill>
                <a:latin typeface="Calibri"/>
                <a:ea typeface="+mn-ea"/>
                <a:cs typeface="+mn-cs"/>
              </a:rPr>
              <a:t/>
            </a:r>
            <a:br>
              <a:rPr lang="en-US" dirty="0" smtClean="0">
                <a:solidFill>
                  <a:prstClr val="black"/>
                </a:solidFill>
                <a:latin typeface="Calibri"/>
                <a:ea typeface="+mn-ea"/>
                <a:cs typeface="+mn-cs"/>
              </a:rPr>
            </a:br>
            <a:r>
              <a:rPr lang="en-US" sz="2400" b="1" dirty="0" smtClean="0">
                <a:solidFill>
                  <a:prstClr val="black"/>
                </a:solidFill>
                <a:latin typeface="Calibri"/>
                <a:ea typeface="+mn-ea"/>
                <a:cs typeface="+mn-cs"/>
              </a:rPr>
              <a:t>Nicholas J. Schork, Ph.D.</a:t>
            </a:r>
            <a:endParaRPr lang="en-US" sz="2400" dirty="0" smtClean="0">
              <a:solidFill>
                <a:prstClr val="black"/>
              </a:solidFill>
              <a:latin typeface="Calibri"/>
              <a:ea typeface="+mn-ea"/>
              <a:cs typeface="+mn-cs"/>
            </a:endParaRPr>
          </a:p>
          <a:p>
            <a:pPr algn="ctr" fontAlgn="auto">
              <a:spcBef>
                <a:spcPts val="0"/>
              </a:spcBef>
              <a:spcAft>
                <a:spcPts val="0"/>
              </a:spcAft>
              <a:defRPr/>
            </a:pPr>
            <a:r>
              <a:rPr lang="en-US" sz="1600" b="1" dirty="0" smtClean="0">
                <a:solidFill>
                  <a:prstClr val="black"/>
                </a:solidFill>
                <a:latin typeface="Calibri"/>
                <a:ea typeface="+mn-ea"/>
                <a:cs typeface="+mn-cs"/>
              </a:rPr>
              <a:t>The </a:t>
            </a:r>
            <a:r>
              <a:rPr lang="en-US" sz="1600" b="1" dirty="0">
                <a:solidFill>
                  <a:prstClr val="black"/>
                </a:solidFill>
                <a:latin typeface="Calibri"/>
                <a:ea typeface="+mn-ea"/>
                <a:cs typeface="+mn-cs"/>
              </a:rPr>
              <a:t>Scripps Research </a:t>
            </a:r>
            <a:r>
              <a:rPr lang="en-US" sz="1600" b="1" dirty="0" smtClean="0">
                <a:solidFill>
                  <a:prstClr val="black"/>
                </a:solidFill>
                <a:latin typeface="Calibri"/>
                <a:ea typeface="+mn-ea"/>
                <a:cs typeface="+mn-cs"/>
              </a:rPr>
              <a:t>Institute and</a:t>
            </a:r>
          </a:p>
          <a:p>
            <a:pPr algn="ctr" fontAlgn="auto">
              <a:spcBef>
                <a:spcPts val="0"/>
              </a:spcBef>
              <a:spcAft>
                <a:spcPts val="0"/>
              </a:spcAft>
              <a:defRPr/>
            </a:pPr>
            <a:r>
              <a:rPr lang="en-US" sz="1600" b="1" dirty="0" smtClean="0">
                <a:solidFill>
                  <a:prstClr val="black"/>
                </a:solidFill>
                <a:latin typeface="Calibri"/>
                <a:ea typeface="+mn-ea"/>
                <a:cs typeface="+mn-cs"/>
              </a:rPr>
              <a:t>Scripps Translational Science Institute; La </a:t>
            </a:r>
            <a:r>
              <a:rPr lang="en-US" sz="1600" b="1" dirty="0">
                <a:solidFill>
                  <a:prstClr val="black"/>
                </a:solidFill>
                <a:latin typeface="Calibri"/>
                <a:ea typeface="+mn-ea"/>
                <a:cs typeface="+mn-cs"/>
              </a:rPr>
              <a:t>Jolla, CA</a:t>
            </a:r>
          </a:p>
        </p:txBody>
      </p:sp>
      <p:pic>
        <p:nvPicPr>
          <p:cNvPr id="205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228600"/>
            <a:ext cx="88392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540613" y="4777586"/>
            <a:ext cx="7633693" cy="369332"/>
          </a:xfrm>
          <a:prstGeom prst="rect">
            <a:avLst/>
          </a:prstGeom>
          <a:noFill/>
          <a:ln w="9525">
            <a:noFill/>
            <a:miter lim="800000"/>
            <a:headEnd/>
            <a:tailEnd/>
          </a:ln>
        </p:spPr>
        <p:txBody>
          <a:bodyPr wrap="none">
            <a:spAutoFit/>
          </a:bodyPr>
          <a:lstStyle/>
          <a:p>
            <a:pPr fontAlgn="auto">
              <a:spcBef>
                <a:spcPts val="0"/>
              </a:spcBef>
              <a:spcAft>
                <a:spcPts val="0"/>
              </a:spcAft>
              <a:buFontTx/>
              <a:buChar char="•"/>
              <a:defRPr/>
            </a:pPr>
            <a:r>
              <a:rPr lang="en-US" dirty="0">
                <a:solidFill>
                  <a:prstClr val="black"/>
                </a:solidFill>
                <a:latin typeface="Calibri"/>
                <a:ea typeface="+mn-ea"/>
                <a:cs typeface="+mn-cs"/>
              </a:rPr>
              <a:t> </a:t>
            </a:r>
            <a:r>
              <a:rPr lang="en-US" dirty="0" smtClean="0">
                <a:solidFill>
                  <a:prstClr val="black"/>
                </a:solidFill>
                <a:latin typeface="Calibri"/>
                <a:ea typeface="+mn-ea"/>
                <a:cs typeface="+mn-cs"/>
              </a:rPr>
              <a:t>Finding causative disease-inducing DNA sequence variants in single individuals</a:t>
            </a:r>
            <a:endParaRPr lang="en-US" dirty="0">
              <a:solidFill>
                <a:prstClr val="black"/>
              </a:solidFill>
              <a:latin typeface="Calibri"/>
              <a:ea typeface="+mn-ea"/>
              <a:cs typeface="+mn-cs"/>
            </a:endParaRPr>
          </a:p>
        </p:txBody>
      </p:sp>
      <p:sp>
        <p:nvSpPr>
          <p:cNvPr id="13" name="Text Box 3"/>
          <p:cNvSpPr txBox="1">
            <a:spLocks noChangeArrowheads="1"/>
          </p:cNvSpPr>
          <p:nvPr/>
        </p:nvSpPr>
        <p:spPr bwMode="auto">
          <a:xfrm>
            <a:off x="540613" y="5231665"/>
            <a:ext cx="6167779" cy="369332"/>
          </a:xfrm>
          <a:prstGeom prst="rect">
            <a:avLst/>
          </a:prstGeom>
          <a:noFill/>
          <a:ln w="9525">
            <a:noFill/>
            <a:miter lim="800000"/>
            <a:headEnd/>
            <a:tailEnd/>
          </a:ln>
        </p:spPr>
        <p:txBody>
          <a:bodyPr wrap="none">
            <a:spAutoFit/>
          </a:bodyPr>
          <a:lstStyle/>
          <a:p>
            <a:pPr fontAlgn="auto">
              <a:spcBef>
                <a:spcPts val="0"/>
              </a:spcBef>
              <a:spcAft>
                <a:spcPts val="0"/>
              </a:spcAft>
              <a:buFontTx/>
              <a:buChar char="•"/>
              <a:defRPr/>
            </a:pPr>
            <a:r>
              <a:rPr lang="en-US" dirty="0">
                <a:solidFill>
                  <a:prstClr val="black"/>
                </a:solidFill>
                <a:latin typeface="Calibri"/>
                <a:ea typeface="+mn-ea"/>
                <a:cs typeface="+mn-cs"/>
              </a:rPr>
              <a:t> </a:t>
            </a:r>
            <a:r>
              <a:rPr lang="en-US" dirty="0" smtClean="0">
                <a:solidFill>
                  <a:prstClr val="black"/>
                </a:solidFill>
                <a:latin typeface="Calibri"/>
                <a:ea typeface="+mn-ea"/>
                <a:cs typeface="+mn-cs"/>
              </a:rPr>
              <a:t>Finding causative disease-predisposing variants in populations</a:t>
            </a:r>
            <a:endParaRPr lang="en-US" dirty="0">
              <a:solidFill>
                <a:prstClr val="black"/>
              </a:solidFill>
              <a:latin typeface="Calibri"/>
              <a:ea typeface="+mn-ea"/>
              <a:cs typeface="+mn-cs"/>
            </a:endParaRPr>
          </a:p>
        </p:txBody>
      </p:sp>
      <p:sp>
        <p:nvSpPr>
          <p:cNvPr id="14" name="Text Box 3"/>
          <p:cNvSpPr txBox="1">
            <a:spLocks noChangeArrowheads="1"/>
          </p:cNvSpPr>
          <p:nvPr/>
        </p:nvSpPr>
        <p:spPr bwMode="auto">
          <a:xfrm>
            <a:off x="540613" y="4323506"/>
            <a:ext cx="7155933" cy="369332"/>
          </a:xfrm>
          <a:prstGeom prst="rect">
            <a:avLst/>
          </a:prstGeom>
          <a:noFill/>
          <a:ln w="9525">
            <a:noFill/>
            <a:miter lim="800000"/>
            <a:headEnd/>
            <a:tailEnd/>
          </a:ln>
        </p:spPr>
        <p:txBody>
          <a:bodyPr wrap="none">
            <a:spAutoFit/>
          </a:bodyPr>
          <a:lstStyle/>
          <a:p>
            <a:pPr fontAlgn="auto">
              <a:spcBef>
                <a:spcPts val="0"/>
              </a:spcBef>
              <a:spcAft>
                <a:spcPts val="0"/>
              </a:spcAft>
              <a:buFontTx/>
              <a:buChar char="•"/>
              <a:defRPr/>
            </a:pPr>
            <a:r>
              <a:rPr lang="en-US" dirty="0">
                <a:solidFill>
                  <a:prstClr val="black"/>
                </a:solidFill>
                <a:latin typeface="Calibri"/>
                <a:ea typeface="+mn-ea"/>
                <a:cs typeface="+mn-cs"/>
              </a:rPr>
              <a:t> </a:t>
            </a:r>
            <a:r>
              <a:rPr lang="en-US" dirty="0" smtClean="0">
                <a:solidFill>
                  <a:prstClr val="black"/>
                </a:solidFill>
                <a:latin typeface="Calibri"/>
                <a:ea typeface="+mn-ea"/>
                <a:cs typeface="+mn-cs"/>
              </a:rPr>
              <a:t>Annotating human genomes: assigning functional ‘labels’ to each variant</a:t>
            </a:r>
            <a:endParaRPr lang="en-US" dirty="0">
              <a:solidFill>
                <a:prstClr val="black"/>
              </a:solidFill>
              <a:latin typeface="Calibri"/>
              <a:ea typeface="+mn-ea"/>
              <a:cs typeface="+mn-cs"/>
            </a:endParaRPr>
          </a:p>
        </p:txBody>
      </p:sp>
      <p:grpSp>
        <p:nvGrpSpPr>
          <p:cNvPr id="2058" name="Group 9"/>
          <p:cNvGrpSpPr>
            <a:grpSpLocks/>
          </p:cNvGrpSpPr>
          <p:nvPr/>
        </p:nvGrpSpPr>
        <p:grpSpPr bwMode="auto">
          <a:xfrm>
            <a:off x="1447800" y="6134100"/>
            <a:ext cx="4495800" cy="457200"/>
            <a:chOff x="864" y="3744"/>
            <a:chExt cx="4128" cy="432"/>
          </a:xfrm>
        </p:grpSpPr>
        <p:pic>
          <p:nvPicPr>
            <p:cNvPr id="206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 y="3792"/>
              <a:ext cx="4080"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1"/>
            <p:cNvSpPr>
              <a:spLocks noChangeArrowheads="1"/>
            </p:cNvSpPr>
            <p:nvPr/>
          </p:nvSpPr>
          <p:spPr bwMode="auto">
            <a:xfrm>
              <a:off x="4896" y="3744"/>
              <a:ext cx="96" cy="432"/>
            </a:xfrm>
            <a:prstGeom prst="rect">
              <a:avLst/>
            </a:prstGeom>
            <a:solidFill>
              <a:schemeClr val="bg1"/>
            </a:solidFill>
            <a:ln w="9525">
              <a:noFill/>
              <a:miter lim="800000"/>
              <a:headEnd/>
              <a:tailEnd/>
            </a:ln>
          </p:spPr>
          <p:txBody>
            <a:bodyPr wrap="none" anchor="ctr"/>
            <a:lstStyle/>
            <a:p>
              <a:pPr eaLnBrk="0" fontAlgn="auto" hangingPunct="0">
                <a:spcBef>
                  <a:spcPts val="0"/>
                </a:spcBef>
                <a:spcAft>
                  <a:spcPts val="0"/>
                </a:spcAft>
                <a:defRPr/>
              </a:pPr>
              <a:endParaRPr lang="en-US" sz="1000">
                <a:solidFill>
                  <a:srgbClr val="000000"/>
                </a:solidFill>
                <a:latin typeface="Calibri"/>
                <a:ea typeface="+mn-ea"/>
                <a:cs typeface="+mn-cs"/>
              </a:endParaRPr>
            </a:p>
          </p:txBody>
        </p:sp>
      </p:grpSp>
      <p:graphicFrame>
        <p:nvGraphicFramePr>
          <p:cNvPr id="2059" name="Object 12"/>
          <p:cNvGraphicFramePr>
            <a:graphicFrameLocks noChangeAspect="1"/>
          </p:cNvGraphicFramePr>
          <p:nvPr/>
        </p:nvGraphicFramePr>
        <p:xfrm>
          <a:off x="5943600" y="6096000"/>
          <a:ext cx="1981200" cy="439738"/>
        </p:xfrm>
        <a:graphic>
          <a:graphicData uri="http://schemas.openxmlformats.org/presentationml/2006/ole">
            <mc:AlternateContent xmlns:mc="http://schemas.openxmlformats.org/markup-compatibility/2006">
              <mc:Choice xmlns:v="urn:schemas-microsoft-com:vml" Requires="v">
                <p:oleObj spid="_x0000_s2070" name="Photo Editor Photo" r:id="rId5" imgW="8457143" imgH="1876190" progId="">
                  <p:embed/>
                </p:oleObj>
              </mc:Choice>
              <mc:Fallback>
                <p:oleObj name="Photo Editor Photo" r:id="rId5" imgW="8457143" imgH="187619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6096000"/>
                        <a:ext cx="1981200" cy="43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6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01000" y="6019800"/>
            <a:ext cx="85248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061" name="Picture 4" descr="C:\Nik's Stuff\Talks\Inflammation Research Association 11.2.09\logo.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 y="6096000"/>
            <a:ext cx="12858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52400" y="6583892"/>
            <a:ext cx="881973" cy="215444"/>
          </a:xfrm>
          <a:prstGeom prst="rect">
            <a:avLst/>
          </a:prstGeom>
          <a:noFill/>
        </p:spPr>
        <p:txBody>
          <a:bodyPr wrap="none" rtlCol="0">
            <a:spAutoFit/>
          </a:bodyPr>
          <a:lstStyle/>
          <a:p>
            <a:pPr fontAlgn="auto">
              <a:spcBef>
                <a:spcPts val="0"/>
              </a:spcBef>
              <a:spcAft>
                <a:spcPts val="0"/>
              </a:spcAft>
            </a:pPr>
            <a:r>
              <a:rPr lang="en-US" sz="800" dirty="0" smtClean="0">
                <a:solidFill>
                  <a:prstClr val="black"/>
                </a:solidFill>
                <a:latin typeface="Calibri"/>
                <a:ea typeface="+mn-ea"/>
                <a:cs typeface="+mn-cs"/>
              </a:rPr>
              <a:t>XSEDE; 7/24/13;</a:t>
            </a:r>
            <a:endParaRPr lang="en-US" sz="800" dirty="0">
              <a:solidFill>
                <a:prstClr val="black"/>
              </a:solidFill>
              <a:latin typeface="Calibri"/>
              <a:ea typeface="+mn-ea"/>
              <a:cs typeface="+mn-cs"/>
            </a:endParaRPr>
          </a:p>
        </p:txBody>
      </p:sp>
      <p:sp>
        <p:nvSpPr>
          <p:cNvPr id="15" name="Text Box 3"/>
          <p:cNvSpPr txBox="1">
            <a:spLocks noChangeArrowheads="1"/>
          </p:cNvSpPr>
          <p:nvPr/>
        </p:nvSpPr>
        <p:spPr bwMode="auto">
          <a:xfrm>
            <a:off x="540613" y="3869426"/>
            <a:ext cx="6255559" cy="369332"/>
          </a:xfrm>
          <a:prstGeom prst="rect">
            <a:avLst/>
          </a:prstGeom>
          <a:noFill/>
          <a:ln w="9525">
            <a:noFill/>
            <a:miter lim="800000"/>
            <a:headEnd/>
            <a:tailEnd/>
          </a:ln>
        </p:spPr>
        <p:txBody>
          <a:bodyPr wrap="none">
            <a:spAutoFit/>
          </a:bodyPr>
          <a:lstStyle/>
          <a:p>
            <a:pPr fontAlgn="auto">
              <a:spcBef>
                <a:spcPts val="0"/>
              </a:spcBef>
              <a:spcAft>
                <a:spcPts val="0"/>
              </a:spcAft>
              <a:buFontTx/>
              <a:buChar char="•"/>
              <a:defRPr/>
            </a:pPr>
            <a:r>
              <a:rPr lang="en-US" dirty="0">
                <a:solidFill>
                  <a:prstClr val="black"/>
                </a:solidFill>
                <a:latin typeface="Calibri"/>
                <a:ea typeface="+mn-ea"/>
                <a:cs typeface="+mn-cs"/>
              </a:rPr>
              <a:t> </a:t>
            </a:r>
            <a:r>
              <a:rPr lang="en-US" dirty="0" smtClean="0">
                <a:solidFill>
                  <a:prstClr val="black"/>
                </a:solidFill>
                <a:latin typeface="Calibri"/>
                <a:ea typeface="+mn-ea"/>
                <a:cs typeface="+mn-cs"/>
              </a:rPr>
              <a:t>Basic facts about the human genome and application summary</a:t>
            </a:r>
            <a:endParaRPr lang="en-US" dirty="0">
              <a:solidFill>
                <a:prstClr val="black"/>
              </a:solidFill>
              <a:latin typeface="Calibri"/>
              <a:ea typeface="+mn-ea"/>
              <a:cs typeface="+mn-cs"/>
            </a:endParaRPr>
          </a:p>
        </p:txBody>
      </p:sp>
    </p:spTree>
    <p:extLst>
      <p:ext uri="{BB962C8B-B14F-4D97-AF65-F5344CB8AC3E}">
        <p14:creationId xmlns:p14="http://schemas.microsoft.com/office/powerpoint/2010/main" val="38797542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2" name="Frame 1"/>
          <p:cNvSpPr/>
          <p:nvPr/>
        </p:nvSpPr>
        <p:spPr>
          <a:xfrm>
            <a:off x="228600" y="914400"/>
            <a:ext cx="76962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6194946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sz="quarter"/>
          </p:nvPr>
        </p:nvSpPr>
        <p:spPr>
          <a:xfrm>
            <a:off x="381000" y="304800"/>
            <a:ext cx="8229600" cy="533400"/>
          </a:xfrm>
        </p:spPr>
        <p:txBody>
          <a:bodyPr/>
          <a:lstStyle/>
          <a:p>
            <a:pPr eaLnBrk="1" hangingPunct="1"/>
            <a:r>
              <a:rPr lang="en-US" sz="2400" b="1" dirty="0" smtClean="0">
                <a:solidFill>
                  <a:srgbClr val="000000"/>
                </a:solidFill>
                <a:latin typeface="Arial" pitchFamily="34" charset="0"/>
                <a:cs typeface="Arial" pitchFamily="34" charset="0"/>
              </a:rPr>
              <a:t>Chromosomes, Genes, Proteins, and Polymorphism</a:t>
            </a:r>
          </a:p>
        </p:txBody>
      </p:sp>
      <p:sp>
        <p:nvSpPr>
          <p:cNvPr id="18435" name="Text Box 3"/>
          <p:cNvSpPr txBox="1">
            <a:spLocks noChangeArrowheads="1"/>
          </p:cNvSpPr>
          <p:nvPr/>
        </p:nvSpPr>
        <p:spPr bwMode="auto">
          <a:xfrm>
            <a:off x="227846" y="1172321"/>
            <a:ext cx="83058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The human genome is made up of </a:t>
            </a:r>
            <a:r>
              <a:rPr lang="en-US" b="1" dirty="0" smtClean="0">
                <a:solidFill>
                  <a:prstClr val="black"/>
                </a:solidFill>
                <a:ea typeface="+mn-ea"/>
                <a:cs typeface="Arial" charset="0"/>
              </a:rPr>
              <a:t>~3,200,000,000 </a:t>
            </a:r>
            <a:r>
              <a:rPr lang="en-US" b="1" dirty="0">
                <a:solidFill>
                  <a:prstClr val="black"/>
                </a:solidFill>
                <a:ea typeface="+mn-ea"/>
                <a:cs typeface="Arial" charset="0"/>
              </a:rPr>
              <a:t>x 2 </a:t>
            </a:r>
            <a:r>
              <a:rPr lang="en-US" dirty="0">
                <a:solidFill>
                  <a:prstClr val="black"/>
                </a:solidFill>
                <a:ea typeface="+mn-ea"/>
                <a:cs typeface="Arial" charset="0"/>
              </a:rPr>
              <a:t>bits of information</a:t>
            </a:r>
          </a:p>
        </p:txBody>
      </p:sp>
      <p:grpSp>
        <p:nvGrpSpPr>
          <p:cNvPr id="16" name="Group 15"/>
          <p:cNvGrpSpPr/>
          <p:nvPr/>
        </p:nvGrpSpPr>
        <p:grpSpPr>
          <a:xfrm>
            <a:off x="7162800" y="2209800"/>
            <a:ext cx="1538288" cy="2166610"/>
            <a:chOff x="7162800" y="2514600"/>
            <a:chExt cx="1538288" cy="2166610"/>
          </a:xfrm>
        </p:grpSpPr>
        <p:pic>
          <p:nvPicPr>
            <p:cNvPr id="18436" name="Picture 4"/>
            <p:cNvPicPr>
              <a:picLocks noGrp="1" noChangeAspect="1" noChangeArrowheads="1"/>
            </p:cNvPicPr>
            <p:nvPr>
              <p:ph sz="quarter" idx="3"/>
            </p:nvPr>
          </p:nvPicPr>
          <p:blipFill>
            <a:blip r:embed="rId3" cstate="print"/>
            <a:srcRect/>
            <a:stretch>
              <a:fillRect/>
            </a:stretch>
          </p:blipFill>
          <p:spPr>
            <a:xfrm>
              <a:off x="7162800" y="2514600"/>
              <a:ext cx="1538288" cy="1905000"/>
            </a:xfrm>
            <a:noFill/>
          </p:spPr>
        </p:pic>
        <p:sp>
          <p:nvSpPr>
            <p:cNvPr id="18437" name="Text Box 5"/>
            <p:cNvSpPr txBox="1">
              <a:spLocks noChangeArrowheads="1"/>
            </p:cNvSpPr>
            <p:nvPr/>
          </p:nvSpPr>
          <p:spPr bwMode="auto">
            <a:xfrm>
              <a:off x="7239000" y="4419600"/>
              <a:ext cx="1375698" cy="261610"/>
            </a:xfrm>
            <a:prstGeom prst="rect">
              <a:avLst/>
            </a:prstGeom>
            <a:noFill/>
            <a:ln w="9525" algn="ctr">
              <a:noFill/>
              <a:miter lim="800000"/>
              <a:headEnd/>
              <a:tailEnd/>
            </a:ln>
          </p:spPr>
          <p:txBody>
            <a:bodyPr wrap="none">
              <a:spAutoFit/>
            </a:bodyPr>
            <a:lstStyle/>
            <a:p>
              <a:pPr fontAlgn="auto">
                <a:spcBef>
                  <a:spcPts val="0"/>
                </a:spcBef>
                <a:spcAft>
                  <a:spcPts val="0"/>
                </a:spcAft>
              </a:pPr>
              <a:r>
                <a:rPr lang="en-US" sz="1100" b="1" dirty="0">
                  <a:solidFill>
                    <a:prstClr val="black"/>
                  </a:solidFill>
                  <a:ea typeface="+mn-ea"/>
                  <a:cs typeface="+mn-cs"/>
                </a:rPr>
                <a:t>Watson and Crick</a:t>
              </a:r>
            </a:p>
          </p:txBody>
        </p:sp>
      </p:grpSp>
      <p:sp>
        <p:nvSpPr>
          <p:cNvPr id="373766" name="Text Box 6"/>
          <p:cNvSpPr txBox="1">
            <a:spLocks noChangeArrowheads="1"/>
          </p:cNvSpPr>
          <p:nvPr/>
        </p:nvSpPr>
        <p:spPr bwMode="auto">
          <a:xfrm>
            <a:off x="227846" y="1621584"/>
            <a:ext cx="8305800" cy="366712"/>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The information in a sequence of 4 bases: A,C,T,G </a:t>
            </a:r>
            <a:r>
              <a:rPr lang="en-US" dirty="0">
                <a:solidFill>
                  <a:prstClr val="black"/>
                </a:solidFill>
                <a:latin typeface="Courier New" pitchFamily="49" charset="0"/>
                <a:ea typeface="+mn-ea"/>
                <a:cs typeface="Arial" charset="0"/>
              </a:rPr>
              <a:t>(…ACTTTACAGCTAAAGC…)</a:t>
            </a:r>
          </a:p>
        </p:txBody>
      </p:sp>
      <p:sp>
        <p:nvSpPr>
          <p:cNvPr id="373767" name="Text Box 7"/>
          <p:cNvSpPr txBox="1">
            <a:spLocks noChangeArrowheads="1"/>
          </p:cNvSpPr>
          <p:nvPr/>
        </p:nvSpPr>
        <p:spPr bwMode="auto">
          <a:xfrm>
            <a:off x="227846" y="2070846"/>
            <a:ext cx="83058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a:solidFill>
                  <a:prstClr val="black"/>
                </a:solidFill>
                <a:ea typeface="+mn-ea"/>
                <a:cs typeface="Arial" charset="0"/>
              </a:rPr>
              <a:t> The human genome is spread out over 23 pairs of chromosomes</a:t>
            </a:r>
          </a:p>
        </p:txBody>
      </p:sp>
      <p:sp>
        <p:nvSpPr>
          <p:cNvPr id="373768" name="Text Box 8"/>
          <p:cNvSpPr txBox="1">
            <a:spLocks noChangeArrowheads="1"/>
          </p:cNvSpPr>
          <p:nvPr/>
        </p:nvSpPr>
        <p:spPr bwMode="auto">
          <a:xfrm>
            <a:off x="227846" y="2520109"/>
            <a:ext cx="8305800" cy="366712"/>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One chromosome of each pair is inherited from each parent</a:t>
            </a:r>
          </a:p>
        </p:txBody>
      </p:sp>
      <p:sp>
        <p:nvSpPr>
          <p:cNvPr id="373769" name="Text Box 9"/>
          <p:cNvSpPr txBox="1">
            <a:spLocks noChangeArrowheads="1"/>
          </p:cNvSpPr>
          <p:nvPr/>
        </p:nvSpPr>
        <p:spPr bwMode="auto">
          <a:xfrm>
            <a:off x="236145" y="2923035"/>
            <a:ext cx="57150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~20,000-30,000 “genes” control protein formation</a:t>
            </a:r>
          </a:p>
        </p:txBody>
      </p:sp>
      <p:sp>
        <p:nvSpPr>
          <p:cNvPr id="373770" name="Text Box 10"/>
          <p:cNvSpPr txBox="1">
            <a:spLocks noChangeArrowheads="1"/>
          </p:cNvSpPr>
          <p:nvPr/>
        </p:nvSpPr>
        <p:spPr bwMode="auto">
          <a:xfrm>
            <a:off x="236145" y="3373885"/>
            <a:ext cx="62484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a:solidFill>
                  <a:prstClr val="black"/>
                </a:solidFill>
                <a:ea typeface="+mn-ea"/>
                <a:cs typeface="Arial" charset="0"/>
              </a:rPr>
              <a:t> ‘Expression’ of genes controlled by ‘regulatory’ elements</a:t>
            </a:r>
          </a:p>
        </p:txBody>
      </p:sp>
      <p:sp>
        <p:nvSpPr>
          <p:cNvPr id="373771" name="Text Box 11"/>
          <p:cNvSpPr txBox="1">
            <a:spLocks noChangeArrowheads="1"/>
          </p:cNvSpPr>
          <p:nvPr/>
        </p:nvSpPr>
        <p:spPr bwMode="auto">
          <a:xfrm>
            <a:off x="236145" y="3823148"/>
            <a:ext cx="6477000" cy="366712"/>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a:t>
            </a:r>
            <a:r>
              <a:rPr lang="en-US" dirty="0" smtClean="0">
                <a:solidFill>
                  <a:prstClr val="black"/>
                </a:solidFill>
                <a:ea typeface="+mn-ea"/>
                <a:cs typeface="Arial" charset="0"/>
              </a:rPr>
              <a:t>~75,000,000</a:t>
            </a:r>
            <a:r>
              <a:rPr lang="en-US" dirty="0">
                <a:solidFill>
                  <a:prstClr val="black"/>
                </a:solidFill>
                <a:ea typeface="+mn-ea"/>
                <a:cs typeface="Arial" charset="0"/>
              </a:rPr>
              <a:t>+ sites in the human genome are ‘polymorphic’</a:t>
            </a:r>
          </a:p>
        </p:txBody>
      </p:sp>
      <p:sp>
        <p:nvSpPr>
          <p:cNvPr id="373772" name="Text Box 12"/>
          <p:cNvSpPr txBox="1">
            <a:spLocks noChangeArrowheads="1"/>
          </p:cNvSpPr>
          <p:nvPr/>
        </p:nvSpPr>
        <p:spPr bwMode="auto">
          <a:xfrm>
            <a:off x="236145" y="4658355"/>
            <a:ext cx="45720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Inherited variation occurs in ‘germ’ cells</a:t>
            </a:r>
          </a:p>
        </p:txBody>
      </p:sp>
      <p:sp>
        <p:nvSpPr>
          <p:cNvPr id="373773" name="Text Box 13"/>
          <p:cNvSpPr txBox="1">
            <a:spLocks noChangeArrowheads="1"/>
          </p:cNvSpPr>
          <p:nvPr/>
        </p:nvSpPr>
        <p:spPr bwMode="auto">
          <a:xfrm>
            <a:off x="236144" y="5107618"/>
            <a:ext cx="8907855" cy="369332"/>
          </a:xfrm>
          <a:prstGeom prst="rect">
            <a:avLst/>
          </a:prstGeom>
          <a:noFill/>
          <a:ln w="9525">
            <a:noFill/>
            <a:miter lim="800000"/>
            <a:headEnd/>
            <a:tailEnd/>
          </a:ln>
        </p:spPr>
        <p:txBody>
          <a:bodyPr wrap="square">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‘Somatic’ cells make up the body and replicate (evolve) throughout </a:t>
            </a:r>
            <a:r>
              <a:rPr lang="en-US" dirty="0" smtClean="0">
                <a:solidFill>
                  <a:prstClr val="black"/>
                </a:solidFill>
                <a:ea typeface="+mn-ea"/>
                <a:cs typeface="Arial" charset="0"/>
              </a:rPr>
              <a:t>life (-&gt;cancer)</a:t>
            </a:r>
            <a:endParaRPr lang="en-US" dirty="0">
              <a:solidFill>
                <a:prstClr val="black"/>
              </a:solidFill>
              <a:ea typeface="+mn-ea"/>
              <a:cs typeface="Arial" charset="0"/>
            </a:endParaRPr>
          </a:p>
        </p:txBody>
      </p:sp>
      <p:sp>
        <p:nvSpPr>
          <p:cNvPr id="373774" name="Text Box 14"/>
          <p:cNvSpPr txBox="1">
            <a:spLocks noChangeArrowheads="1"/>
          </p:cNvSpPr>
          <p:nvPr/>
        </p:nvSpPr>
        <p:spPr bwMode="auto">
          <a:xfrm>
            <a:off x="236145" y="5556880"/>
            <a:ext cx="83058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a:solidFill>
                  <a:prstClr val="black"/>
                </a:solidFill>
                <a:ea typeface="+mn-ea"/>
                <a:cs typeface="Arial" charset="0"/>
              </a:rPr>
              <a:t> Much variation is ‘neutral,’ but some influences phenotypic expression</a:t>
            </a:r>
          </a:p>
        </p:txBody>
      </p:sp>
      <p:sp>
        <p:nvSpPr>
          <p:cNvPr id="373775" name="Text Box 15"/>
          <p:cNvSpPr txBox="1">
            <a:spLocks noChangeArrowheads="1"/>
          </p:cNvSpPr>
          <p:nvPr/>
        </p:nvSpPr>
        <p:spPr bwMode="auto">
          <a:xfrm>
            <a:off x="236145" y="6007730"/>
            <a:ext cx="8305800" cy="366713"/>
          </a:xfrm>
          <a:prstGeom prst="rect">
            <a:avLst/>
          </a:prstGeom>
          <a:noFill/>
          <a:ln w="9525">
            <a:noFill/>
            <a:miter lim="800000"/>
            <a:headEnd/>
            <a:tailEnd/>
          </a:ln>
        </p:spPr>
        <p:txBody>
          <a:bodyPr>
            <a:spAutoFit/>
          </a:bodyPr>
          <a:lstStyle/>
          <a:p>
            <a:pPr algn="just" fontAlgn="auto">
              <a:spcBef>
                <a:spcPts val="0"/>
              </a:spcBef>
              <a:spcAft>
                <a:spcPts val="0"/>
              </a:spcAft>
              <a:buClr>
                <a:srgbClr val="000000"/>
              </a:buClr>
              <a:buFontTx/>
              <a:buChar char="•"/>
            </a:pPr>
            <a:r>
              <a:rPr lang="en-US">
                <a:solidFill>
                  <a:prstClr val="black"/>
                </a:solidFill>
                <a:ea typeface="+mn-ea"/>
                <a:cs typeface="Arial" charset="0"/>
              </a:rPr>
              <a:t> Determining which variations influence which phenotypes is a major problem</a:t>
            </a:r>
          </a:p>
        </p:txBody>
      </p:sp>
      <p:sp>
        <p:nvSpPr>
          <p:cNvPr id="17" name="Text Box 12"/>
          <p:cNvSpPr txBox="1">
            <a:spLocks noChangeArrowheads="1"/>
          </p:cNvSpPr>
          <p:nvPr/>
        </p:nvSpPr>
        <p:spPr bwMode="auto">
          <a:xfrm>
            <a:off x="236145" y="4245605"/>
            <a:ext cx="8610600" cy="369332"/>
          </a:xfrm>
          <a:prstGeom prst="rect">
            <a:avLst/>
          </a:prstGeom>
          <a:noFill/>
          <a:ln w="9525">
            <a:noFill/>
            <a:miter lim="800000"/>
            <a:headEnd/>
            <a:tailEnd/>
          </a:ln>
        </p:spPr>
        <p:txBody>
          <a:bodyPr wrap="square">
            <a:spAutoFit/>
          </a:bodyPr>
          <a:lstStyle/>
          <a:p>
            <a:pPr algn="just" fontAlgn="auto">
              <a:spcBef>
                <a:spcPts val="0"/>
              </a:spcBef>
              <a:spcAft>
                <a:spcPts val="0"/>
              </a:spcAft>
              <a:buClr>
                <a:srgbClr val="000000"/>
              </a:buClr>
              <a:buFontTx/>
              <a:buChar char="•"/>
            </a:pPr>
            <a:r>
              <a:rPr lang="en-US" dirty="0">
                <a:solidFill>
                  <a:prstClr val="black"/>
                </a:solidFill>
                <a:ea typeface="+mn-ea"/>
                <a:cs typeface="Arial" charset="0"/>
              </a:rPr>
              <a:t> </a:t>
            </a:r>
            <a:r>
              <a:rPr lang="en-US" dirty="0" smtClean="0">
                <a:solidFill>
                  <a:prstClr val="black"/>
                </a:solidFill>
                <a:ea typeface="+mn-ea"/>
                <a:cs typeface="Arial" charset="0"/>
              </a:rPr>
              <a:t>Many rare and </a:t>
            </a:r>
            <a:r>
              <a:rPr lang="en-US" i="1" dirty="0" smtClean="0">
                <a:solidFill>
                  <a:prstClr val="black"/>
                </a:solidFill>
                <a:ea typeface="+mn-ea"/>
                <a:cs typeface="Arial" charset="0"/>
              </a:rPr>
              <a:t>de novo </a:t>
            </a:r>
            <a:r>
              <a:rPr lang="en-US" dirty="0" smtClean="0">
                <a:solidFill>
                  <a:prstClr val="black"/>
                </a:solidFill>
                <a:ea typeface="+mn-ea"/>
                <a:cs typeface="Arial" charset="0"/>
              </a:rPr>
              <a:t>variants/mutations exist in individual genomes</a:t>
            </a:r>
            <a:endParaRPr lang="en-US" dirty="0">
              <a:solidFill>
                <a:prstClr val="black"/>
              </a:solidFill>
              <a:ea typeface="+mn-ea"/>
              <a:cs typeface="Arial" charset="0"/>
            </a:endParaRPr>
          </a:p>
        </p:txBody>
      </p:sp>
    </p:spTree>
    <p:extLst>
      <p:ext uri="{BB962C8B-B14F-4D97-AF65-F5344CB8AC3E}">
        <p14:creationId xmlns:p14="http://schemas.microsoft.com/office/powerpoint/2010/main" val="759241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37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37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37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37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37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377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377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377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377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37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6" grpId="0"/>
      <p:bldP spid="373767" grpId="0"/>
      <p:bldP spid="373768" grpId="0"/>
      <p:bldP spid="373769" grpId="0"/>
      <p:bldP spid="373770" grpId="0"/>
      <p:bldP spid="373771" grpId="0"/>
      <p:bldP spid="373772" grpId="0"/>
      <p:bldP spid="373773" grpId="0"/>
      <p:bldP spid="373774" grpId="0"/>
      <p:bldP spid="373775"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1000" y="228600"/>
            <a:ext cx="8444514" cy="954107"/>
          </a:xfrm>
          <a:prstGeom prst="rect">
            <a:avLst/>
          </a:prstGeom>
          <a:noFill/>
        </p:spPr>
        <p:txBody>
          <a:bodyPr wrap="square" rtlCol="0">
            <a:spAutoFit/>
          </a:bodyPr>
          <a:lstStyle/>
          <a:p>
            <a:pPr algn="ctr" fontAlgn="auto">
              <a:spcBef>
                <a:spcPts val="0"/>
              </a:spcBef>
              <a:spcAft>
                <a:spcPts val="0"/>
              </a:spcAft>
            </a:pPr>
            <a:r>
              <a:rPr lang="en-US" sz="2800" b="1" dirty="0" smtClean="0">
                <a:solidFill>
                  <a:prstClr val="black"/>
                </a:solidFill>
                <a:latin typeface="Arial" pitchFamily="34" charset="0"/>
                <a:ea typeface="+mn-ea"/>
                <a:cs typeface="Arial" pitchFamily="34" charset="0"/>
              </a:rPr>
              <a:t>Generating Genetic Information is Crucial, but</a:t>
            </a:r>
          </a:p>
          <a:p>
            <a:pPr algn="ctr" fontAlgn="auto">
              <a:spcBef>
                <a:spcPts val="0"/>
              </a:spcBef>
              <a:spcAft>
                <a:spcPts val="0"/>
              </a:spcAft>
            </a:pPr>
            <a:r>
              <a:rPr lang="en-US" sz="2800" b="1" dirty="0" smtClean="0">
                <a:solidFill>
                  <a:prstClr val="black"/>
                </a:solidFill>
                <a:latin typeface="Arial" pitchFamily="34" charset="0"/>
                <a:ea typeface="+mn-ea"/>
                <a:cs typeface="Arial" pitchFamily="34" charset="0"/>
              </a:rPr>
              <a:t>Interpreting Genetic Variation is </a:t>
            </a:r>
            <a:r>
              <a:rPr lang="en-US" sz="2800" b="1" i="1" dirty="0" smtClean="0">
                <a:solidFill>
                  <a:prstClr val="black"/>
                </a:solidFill>
                <a:latin typeface="Arial" pitchFamily="34" charset="0"/>
                <a:ea typeface="+mn-ea"/>
                <a:cs typeface="Arial" pitchFamily="34" charset="0"/>
              </a:rPr>
              <a:t>THE</a:t>
            </a:r>
            <a:r>
              <a:rPr lang="en-US" sz="2800" b="1" dirty="0" smtClean="0">
                <a:solidFill>
                  <a:prstClr val="black"/>
                </a:solidFill>
                <a:latin typeface="Arial" pitchFamily="34" charset="0"/>
                <a:ea typeface="+mn-ea"/>
                <a:cs typeface="Arial" pitchFamily="34" charset="0"/>
              </a:rPr>
              <a:t> Issue…</a:t>
            </a:r>
            <a:endParaRPr lang="en-US" sz="2800" b="1" dirty="0">
              <a:solidFill>
                <a:prstClr val="black"/>
              </a:solidFill>
              <a:latin typeface="Arial" pitchFamily="34" charset="0"/>
              <a:ea typeface="+mn-ea"/>
              <a:cs typeface="Arial" pitchFamily="34" charset="0"/>
            </a:endParaRPr>
          </a:p>
        </p:txBody>
      </p:sp>
      <p:pic>
        <p:nvPicPr>
          <p:cNvPr id="26317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81839" y="1893254"/>
            <a:ext cx="3892761" cy="1080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4355948" y="3444604"/>
            <a:ext cx="4339012" cy="2909876"/>
            <a:chOff x="98676" y="3052057"/>
            <a:chExt cx="6683124" cy="3742583"/>
          </a:xfrm>
        </p:grpSpPr>
        <p:grpSp>
          <p:nvGrpSpPr>
            <p:cNvPr id="3" name="Group 2"/>
            <p:cNvGrpSpPr/>
            <p:nvPr/>
          </p:nvGrpSpPr>
          <p:grpSpPr>
            <a:xfrm>
              <a:off x="1583806" y="3052057"/>
              <a:ext cx="5197994" cy="3742583"/>
              <a:chOff x="2133600" y="2698419"/>
              <a:chExt cx="5086350" cy="3626181"/>
            </a:xfrm>
          </p:grpSpPr>
          <p:grpSp>
            <p:nvGrpSpPr>
              <p:cNvPr id="5" name="Group 4"/>
              <p:cNvGrpSpPr/>
              <p:nvPr/>
            </p:nvGrpSpPr>
            <p:grpSpPr>
              <a:xfrm>
                <a:off x="2133600" y="2698419"/>
                <a:ext cx="5086350" cy="3467100"/>
                <a:chOff x="152400" y="914400"/>
                <a:chExt cx="5086350" cy="3467100"/>
              </a:xfrm>
            </p:grpSpPr>
            <p:pic>
              <p:nvPicPr>
                <p:cNvPr id="263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14400"/>
                  <a:ext cx="5086350"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66800" y="2254581"/>
                  <a:ext cx="2157963" cy="246221"/>
                </a:xfrm>
                <a:prstGeom prst="rect">
                  <a:avLst/>
                </a:prstGeom>
                <a:noFill/>
              </p:spPr>
              <p:txBody>
                <a:bodyPr wrap="none" rtlCol="0">
                  <a:spAutoFit/>
                </a:bodyPr>
                <a:lstStyle/>
                <a:p>
                  <a:pPr fontAlgn="auto">
                    <a:spcBef>
                      <a:spcPts val="0"/>
                    </a:spcBef>
                    <a:spcAft>
                      <a:spcPts val="0"/>
                    </a:spcAft>
                  </a:pPr>
                  <a:r>
                    <a:rPr lang="en-US" sz="1000" dirty="0" err="1" smtClean="0">
                      <a:solidFill>
                        <a:prstClr val="black"/>
                      </a:solidFill>
                      <a:latin typeface="Calibri"/>
                      <a:ea typeface="+mn-ea"/>
                      <a:cs typeface="+mn-cs"/>
                    </a:rPr>
                    <a:t>CopenhagenGenomics</a:t>
                  </a:r>
                  <a:r>
                    <a:rPr lang="en-US" sz="1000" dirty="0" smtClean="0">
                      <a:solidFill>
                        <a:prstClr val="black"/>
                      </a:solidFill>
                      <a:latin typeface="Calibri"/>
                      <a:ea typeface="+mn-ea"/>
                      <a:cs typeface="+mn-cs"/>
                    </a:rPr>
                    <a:t> 02/22/2011</a:t>
                  </a:r>
                  <a:endParaRPr lang="en-US" sz="1000" dirty="0">
                    <a:solidFill>
                      <a:prstClr val="black"/>
                    </a:solidFill>
                    <a:latin typeface="Calibri"/>
                    <a:ea typeface="+mn-ea"/>
                    <a:cs typeface="+mn-cs"/>
                  </a:endParaRPr>
                </a:p>
              </p:txBody>
            </p:sp>
          </p:grpSp>
          <p:sp>
            <p:nvSpPr>
              <p:cNvPr id="2" name="Rectangle 1"/>
              <p:cNvSpPr/>
              <p:nvPr/>
            </p:nvSpPr>
            <p:spPr>
              <a:xfrm>
                <a:off x="2133600" y="4284821"/>
                <a:ext cx="5086350" cy="20397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grpSp>
        <p:pic>
          <p:nvPicPr>
            <p:cNvPr id="237575" name="Picture 7" descr="http://ecx.images-amazon.com/images/I/518yh5WCM9L._SL500_AA300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676" y="3143896"/>
              <a:ext cx="1521344" cy="15213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318172" y="5184790"/>
            <a:ext cx="4220100" cy="1096488"/>
            <a:chOff x="3203744" y="4572000"/>
            <a:chExt cx="5474281" cy="1496199"/>
          </a:xfrm>
        </p:grpSpPr>
        <p:pic>
          <p:nvPicPr>
            <p:cNvPr id="237570" name="Picture 2" descr="The New York Tim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2597" y="4572000"/>
              <a:ext cx="3076575" cy="51952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3203744" y="5131177"/>
              <a:ext cx="5474281" cy="298119"/>
              <a:chOff x="76200" y="5733719"/>
              <a:chExt cx="8217481" cy="431800"/>
            </a:xfrm>
          </p:grpSpPr>
          <p:pic>
            <p:nvPicPr>
              <p:cNvPr id="23757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00" y="5733719"/>
                <a:ext cx="73088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7572"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93886" y="5741613"/>
                <a:ext cx="999795" cy="370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3757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2653" y="5501177"/>
              <a:ext cx="2176462" cy="236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5180997" y="5791200"/>
              <a:ext cx="1519775" cy="276999"/>
            </a:xfrm>
            <a:prstGeom prst="rect">
              <a:avLst/>
            </a:prstGeom>
          </p:spPr>
          <p:txBody>
            <a:bodyPr wrap="none">
              <a:spAutoFit/>
            </a:bodyPr>
            <a:lstStyle/>
            <a:p>
              <a:pPr fontAlgn="auto">
                <a:spcBef>
                  <a:spcPts val="0"/>
                </a:spcBef>
                <a:spcAft>
                  <a:spcPts val="0"/>
                </a:spcAft>
              </a:pPr>
              <a:r>
                <a:rPr lang="en-US" sz="1200" dirty="0">
                  <a:solidFill>
                    <a:srgbClr val="FF0000"/>
                  </a:solidFill>
                  <a:latin typeface="Calibri"/>
                  <a:ea typeface="+mn-ea"/>
                  <a:cs typeface="+mn-cs"/>
                </a:rPr>
                <a:t>November 30, 2011</a:t>
              </a:r>
            </a:p>
          </p:txBody>
        </p:sp>
      </p:grpSp>
      <p:pic>
        <p:nvPicPr>
          <p:cNvPr id="1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3852" y="3437239"/>
            <a:ext cx="2485053" cy="3277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10" cstate="print"/>
          <a:srcRect/>
          <a:stretch>
            <a:fillRect/>
          </a:stretch>
        </p:blipFill>
        <p:spPr bwMode="auto">
          <a:xfrm>
            <a:off x="996930" y="1256706"/>
            <a:ext cx="2638898" cy="2149715"/>
          </a:xfrm>
          <a:prstGeom prst="rect">
            <a:avLst/>
          </a:prstGeom>
          <a:noFill/>
          <a:ln w="9525">
            <a:noFill/>
            <a:miter lim="800000"/>
            <a:headEnd/>
            <a:tailEnd/>
          </a:ln>
        </p:spPr>
      </p:pic>
      <p:pic>
        <p:nvPicPr>
          <p:cNvPr id="2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0773" y="5650066"/>
            <a:ext cx="3956890" cy="778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2209800" y="3431008"/>
            <a:ext cx="1321196" cy="246221"/>
          </a:xfrm>
          <a:prstGeom prst="rect">
            <a:avLst/>
          </a:prstGeom>
          <a:noFill/>
        </p:spPr>
        <p:txBody>
          <a:bodyPr wrap="none" rtlCol="0">
            <a:spAutoFit/>
          </a:bodyPr>
          <a:lstStyle/>
          <a:p>
            <a:pPr fontAlgn="auto">
              <a:spcBef>
                <a:spcPts val="0"/>
              </a:spcBef>
              <a:spcAft>
                <a:spcPts val="0"/>
              </a:spcAft>
            </a:pPr>
            <a:r>
              <a:rPr lang="en-US" sz="1000" b="1" dirty="0" smtClean="0">
                <a:solidFill>
                  <a:prstClr val="black"/>
                </a:solidFill>
                <a:latin typeface="Calibri"/>
                <a:ea typeface="+mn-ea"/>
                <a:cs typeface="+mn-cs"/>
              </a:rPr>
              <a:t>The ‘$1,000 Genome’</a:t>
            </a:r>
            <a:endParaRPr lang="en-US" sz="1000" b="1" dirty="0">
              <a:solidFill>
                <a:prstClr val="black"/>
              </a:solidFill>
              <a:latin typeface="Calibri"/>
              <a:ea typeface="+mn-ea"/>
              <a:cs typeface="+mn-cs"/>
            </a:endParaRPr>
          </a:p>
        </p:txBody>
      </p:sp>
    </p:spTree>
    <p:extLst>
      <p:ext uri="{BB962C8B-B14F-4D97-AF65-F5344CB8AC3E}">
        <p14:creationId xmlns:p14="http://schemas.microsoft.com/office/powerpoint/2010/main" val="15737756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31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3"/>
          <p:cNvSpPr txBox="1">
            <a:spLocks noChangeArrowheads="1"/>
          </p:cNvSpPr>
          <p:nvPr/>
        </p:nvSpPr>
        <p:spPr bwMode="auto">
          <a:xfrm>
            <a:off x="228600" y="228600"/>
            <a:ext cx="8763000" cy="523220"/>
          </a:xfrm>
          <a:prstGeom prst="rect">
            <a:avLst/>
          </a:prstGeom>
          <a:noFill/>
          <a:ln w="9525">
            <a:noFill/>
            <a:miter lim="800000"/>
            <a:headEnd/>
            <a:tailEnd/>
          </a:ln>
        </p:spPr>
        <p:txBody>
          <a:bodyPr>
            <a:spAutoFit/>
          </a:bodyPr>
          <a:lstStyle/>
          <a:p>
            <a:pPr algn="ctr" fontAlgn="auto">
              <a:spcBef>
                <a:spcPts val="0"/>
              </a:spcBef>
              <a:spcAft>
                <a:spcPts val="0"/>
              </a:spcAft>
              <a:defRPr/>
            </a:pPr>
            <a:r>
              <a:rPr lang="en-US" sz="2800" b="1" dirty="0">
                <a:solidFill>
                  <a:prstClr val="black"/>
                </a:solidFill>
                <a:latin typeface="Calibri"/>
                <a:ea typeface="+mn-ea"/>
                <a:cs typeface="+mn-cs"/>
              </a:rPr>
              <a:t>Functional Annotations: </a:t>
            </a:r>
            <a:r>
              <a:rPr lang="en-US" sz="2800" b="1" i="1" dirty="0" err="1" smtClean="0">
                <a:solidFill>
                  <a:prstClr val="black"/>
                </a:solidFill>
                <a:latin typeface="Calibri"/>
                <a:ea typeface="+mn-ea"/>
                <a:cs typeface="+mn-cs"/>
              </a:rPr>
              <a:t>Bioinformatic</a:t>
            </a:r>
            <a:r>
              <a:rPr lang="en-US" sz="2800" b="1" i="1" dirty="0" smtClean="0">
                <a:solidFill>
                  <a:prstClr val="black"/>
                </a:solidFill>
                <a:latin typeface="Calibri"/>
                <a:ea typeface="+mn-ea"/>
                <a:cs typeface="+mn-cs"/>
              </a:rPr>
              <a:t> </a:t>
            </a:r>
            <a:r>
              <a:rPr lang="en-US" sz="2800" b="1" dirty="0">
                <a:solidFill>
                  <a:prstClr val="black"/>
                </a:solidFill>
                <a:latin typeface="Calibri"/>
                <a:ea typeface="+mn-ea"/>
                <a:cs typeface="+mn-cs"/>
              </a:rPr>
              <a:t>Predictions</a:t>
            </a:r>
          </a:p>
        </p:txBody>
      </p:sp>
      <p:pic>
        <p:nvPicPr>
          <p:cNvPr id="614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262" y="1146969"/>
            <a:ext cx="7408863"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1278110" y="5976144"/>
            <a:ext cx="6324600" cy="215900"/>
          </a:xfrm>
          <a:prstGeom prst="rect">
            <a:avLst/>
          </a:prstGeom>
          <a:noFill/>
        </p:spPr>
        <p:txBody>
          <a:bodyPr>
            <a:spAutoFit/>
          </a:bodyPr>
          <a:lstStyle/>
          <a:p>
            <a:pPr fontAlgn="auto">
              <a:spcBef>
                <a:spcPts val="0"/>
              </a:spcBef>
              <a:spcAft>
                <a:spcPts val="0"/>
              </a:spcAft>
              <a:defRPr/>
            </a:pPr>
            <a:r>
              <a:rPr lang="en-US" sz="800" dirty="0" err="1">
                <a:solidFill>
                  <a:prstClr val="black"/>
                </a:solidFill>
                <a:latin typeface="Calibri"/>
                <a:ea typeface="+mn-ea"/>
                <a:cs typeface="+mn-cs"/>
              </a:rPr>
              <a:t>Plumpton</a:t>
            </a:r>
            <a:r>
              <a:rPr lang="en-US" sz="800" dirty="0">
                <a:solidFill>
                  <a:prstClr val="black"/>
                </a:solidFill>
                <a:latin typeface="Calibri"/>
                <a:ea typeface="+mn-ea"/>
                <a:cs typeface="+mn-cs"/>
              </a:rPr>
              <a:t> and Barnes. “Predictive Functional Analysis of Polymorphisms: An Overview.” in </a:t>
            </a:r>
            <a:r>
              <a:rPr lang="en-US" sz="800" u="sng" dirty="0">
                <a:solidFill>
                  <a:prstClr val="black"/>
                </a:solidFill>
                <a:latin typeface="Calibri"/>
                <a:ea typeface="+mn-ea"/>
                <a:cs typeface="+mn-cs"/>
              </a:rPr>
              <a:t>Bioinformatics for Geneticists</a:t>
            </a:r>
            <a:r>
              <a:rPr lang="en-US" sz="800" dirty="0">
                <a:solidFill>
                  <a:prstClr val="black"/>
                </a:solidFill>
                <a:latin typeface="Calibri"/>
                <a:ea typeface="+mn-ea"/>
                <a:cs typeface="+mn-cs"/>
              </a:rPr>
              <a:t>. Wiley, 2007</a:t>
            </a:r>
          </a:p>
        </p:txBody>
      </p:sp>
      <p:grpSp>
        <p:nvGrpSpPr>
          <p:cNvPr id="9216" name="Group 9215"/>
          <p:cNvGrpSpPr>
            <a:grpSpLocks/>
          </p:cNvGrpSpPr>
          <p:nvPr/>
        </p:nvGrpSpPr>
        <p:grpSpPr bwMode="auto">
          <a:xfrm>
            <a:off x="120162" y="824706"/>
            <a:ext cx="8901113" cy="4560888"/>
            <a:chOff x="76200" y="1257810"/>
            <a:chExt cx="8901404" cy="4559949"/>
          </a:xfrm>
        </p:grpSpPr>
        <p:sp>
          <p:nvSpPr>
            <p:cNvPr id="5" name="TextBox 4"/>
            <p:cNvSpPr txBox="1"/>
            <p:nvPr/>
          </p:nvSpPr>
          <p:spPr>
            <a:xfrm>
              <a:off x="1066832" y="1645080"/>
              <a:ext cx="1558976" cy="306325"/>
            </a:xfrm>
            <a:prstGeom prst="rect">
              <a:avLst/>
            </a:prstGeom>
            <a:solidFill>
              <a:srgbClr val="FF0000"/>
            </a:solidFill>
          </p:spPr>
          <p:txBody>
            <a:bodyPr wrap="none">
              <a:spAutoFit/>
            </a:bodyPr>
            <a:lstStyle/>
            <a:p>
              <a:pPr fontAlgn="auto">
                <a:spcBef>
                  <a:spcPts val="0"/>
                </a:spcBef>
                <a:spcAft>
                  <a:spcPts val="0"/>
                </a:spcAft>
                <a:defRPr/>
              </a:pPr>
              <a:r>
                <a:rPr lang="en-US" sz="1400" b="1" dirty="0">
                  <a:solidFill>
                    <a:prstClr val="black"/>
                  </a:solidFill>
                  <a:latin typeface="Calibri"/>
                  <a:ea typeface="+mn-ea"/>
                  <a:cs typeface="+mn-cs"/>
                </a:rPr>
                <a:t>Nonsense SNVs</a:t>
              </a:r>
            </a:p>
          </p:txBody>
        </p:sp>
        <p:cxnSp>
          <p:nvCxnSpPr>
            <p:cNvPr id="7" name="Straight Arrow Connector 6"/>
            <p:cNvCxnSpPr/>
            <p:nvPr/>
          </p:nvCxnSpPr>
          <p:spPr>
            <a:xfrm>
              <a:off x="1846321" y="1951405"/>
              <a:ext cx="896966" cy="140147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10248" y="1489537"/>
              <a:ext cx="2743290" cy="307912"/>
            </a:xfrm>
            <a:prstGeom prst="rect">
              <a:avLst/>
            </a:prstGeom>
            <a:solidFill>
              <a:srgbClr val="FF0000"/>
            </a:solidFill>
          </p:spPr>
          <p:txBody>
            <a:bodyPr wrap="none">
              <a:spAutoFit/>
            </a:bodyPr>
            <a:lstStyle/>
            <a:p>
              <a:pPr fontAlgn="auto">
                <a:spcBef>
                  <a:spcPts val="0"/>
                </a:spcBef>
                <a:spcAft>
                  <a:spcPts val="0"/>
                </a:spcAft>
                <a:defRPr/>
              </a:pPr>
              <a:r>
                <a:rPr lang="en-US" sz="1400" b="1" dirty="0" err="1">
                  <a:solidFill>
                    <a:prstClr val="black"/>
                  </a:solidFill>
                  <a:latin typeface="Calibri"/>
                  <a:ea typeface="+mn-ea"/>
                  <a:cs typeface="+mn-cs"/>
                </a:rPr>
                <a:t>Frameshift</a:t>
              </a:r>
              <a:r>
                <a:rPr lang="en-US" sz="1400" b="1" dirty="0">
                  <a:solidFill>
                    <a:prstClr val="black"/>
                  </a:solidFill>
                  <a:latin typeface="Calibri"/>
                  <a:ea typeface="+mn-ea"/>
                  <a:cs typeface="+mn-cs"/>
                </a:rPr>
                <a:t> Structural Variants</a:t>
              </a:r>
            </a:p>
          </p:txBody>
        </p:sp>
        <p:cxnSp>
          <p:nvCxnSpPr>
            <p:cNvPr id="12" name="Straight Arrow Connector 11"/>
            <p:cNvCxnSpPr/>
            <p:nvPr/>
          </p:nvCxnSpPr>
          <p:spPr>
            <a:xfrm flipH="1">
              <a:off x="5105564" y="1797449"/>
              <a:ext cx="876329" cy="16316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743287" y="1257810"/>
              <a:ext cx="1417684" cy="307912"/>
            </a:xfrm>
            <a:prstGeom prst="rect">
              <a:avLst/>
            </a:prstGeom>
            <a:solidFill>
              <a:srgbClr val="FF0000"/>
            </a:solidFill>
          </p:spPr>
          <p:txBody>
            <a:bodyPr wrap="none">
              <a:spAutoFit/>
            </a:bodyPr>
            <a:lstStyle/>
            <a:p>
              <a:pPr fontAlgn="auto">
                <a:spcBef>
                  <a:spcPts val="0"/>
                </a:spcBef>
                <a:spcAft>
                  <a:spcPts val="0"/>
                </a:spcAft>
                <a:defRPr/>
              </a:pPr>
              <a:r>
                <a:rPr lang="en-US" sz="1400" b="1" dirty="0">
                  <a:solidFill>
                    <a:prstClr val="black"/>
                  </a:solidFill>
                  <a:latin typeface="Calibri"/>
                  <a:ea typeface="+mn-ea"/>
                  <a:cs typeface="+mn-cs"/>
                </a:rPr>
                <a:t>Splice Change</a:t>
              </a:r>
            </a:p>
          </p:txBody>
        </p:sp>
        <p:cxnSp>
          <p:nvCxnSpPr>
            <p:cNvPr id="16" name="Straight Arrow Connector 15"/>
            <p:cNvCxnSpPr/>
            <p:nvPr/>
          </p:nvCxnSpPr>
          <p:spPr>
            <a:xfrm flipH="1">
              <a:off x="3425935" y="1565722"/>
              <a:ext cx="7938" cy="178715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086829" y="2459301"/>
              <a:ext cx="0" cy="9253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123186" y="2141866"/>
              <a:ext cx="1927288" cy="307912"/>
            </a:xfrm>
            <a:prstGeom prst="rect">
              <a:avLst/>
            </a:prstGeom>
            <a:solidFill>
              <a:srgbClr val="FF0000"/>
            </a:solidFill>
          </p:spPr>
          <p:txBody>
            <a:bodyPr wrap="none">
              <a:spAutoFit/>
            </a:bodyPr>
            <a:lstStyle/>
            <a:p>
              <a:pPr fontAlgn="auto">
                <a:spcBef>
                  <a:spcPts val="0"/>
                </a:spcBef>
                <a:spcAft>
                  <a:spcPts val="0"/>
                </a:spcAft>
                <a:defRPr/>
              </a:pPr>
              <a:r>
                <a:rPr lang="en-US" sz="1400" b="1" dirty="0">
                  <a:solidFill>
                    <a:prstClr val="black"/>
                  </a:solidFill>
                  <a:latin typeface="Calibri"/>
                  <a:ea typeface="+mn-ea"/>
                  <a:cs typeface="+mn-cs"/>
                </a:rPr>
                <a:t>Damaging ns </a:t>
              </a:r>
              <a:r>
                <a:rPr lang="en-US" sz="1400" b="1" dirty="0" err="1">
                  <a:solidFill>
                    <a:prstClr val="black"/>
                  </a:solidFill>
                  <a:latin typeface="Calibri"/>
                  <a:ea typeface="+mn-ea"/>
                  <a:cs typeface="+mn-cs"/>
                </a:rPr>
                <a:t>cSNPs</a:t>
              </a:r>
              <a:endParaRPr lang="en-US" sz="1400" b="1" dirty="0">
                <a:solidFill>
                  <a:prstClr val="black"/>
                </a:solidFill>
                <a:latin typeface="Calibri"/>
                <a:ea typeface="+mn-ea"/>
                <a:cs typeface="+mn-cs"/>
              </a:endParaRPr>
            </a:p>
          </p:txBody>
        </p:sp>
        <p:sp>
          <p:nvSpPr>
            <p:cNvPr id="21" name="TextBox 20"/>
            <p:cNvSpPr txBox="1"/>
            <p:nvPr/>
          </p:nvSpPr>
          <p:spPr>
            <a:xfrm>
              <a:off x="2905217" y="5079723"/>
              <a:ext cx="2193997" cy="307912"/>
            </a:xfrm>
            <a:prstGeom prst="rect">
              <a:avLst/>
            </a:prstGeom>
            <a:solidFill>
              <a:srgbClr val="FF0000"/>
            </a:solidFill>
          </p:spPr>
          <p:txBody>
            <a:bodyPr wrap="none">
              <a:spAutoFit/>
            </a:bodyPr>
            <a:lstStyle/>
            <a:p>
              <a:pPr fontAlgn="auto">
                <a:spcBef>
                  <a:spcPts val="0"/>
                </a:spcBef>
                <a:spcAft>
                  <a:spcPts val="0"/>
                </a:spcAft>
                <a:defRPr/>
              </a:pPr>
              <a:r>
                <a:rPr lang="en-US" sz="1400" b="1" dirty="0">
                  <a:solidFill>
                    <a:prstClr val="black"/>
                  </a:solidFill>
                  <a:latin typeface="Calibri"/>
                  <a:ea typeface="+mn-ea"/>
                  <a:cs typeface="+mn-cs"/>
                </a:rPr>
                <a:t>Protein Motif Damaging</a:t>
              </a:r>
            </a:p>
          </p:txBody>
        </p:sp>
        <p:cxnSp>
          <p:nvCxnSpPr>
            <p:cNvPr id="22" name="Straight Arrow Connector 21"/>
            <p:cNvCxnSpPr/>
            <p:nvPr/>
          </p:nvCxnSpPr>
          <p:spPr>
            <a:xfrm>
              <a:off x="3352907" y="3613175"/>
              <a:ext cx="0" cy="1466548"/>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6200" y="3976638"/>
              <a:ext cx="1446260" cy="739623"/>
            </a:xfrm>
            <a:prstGeom prst="rect">
              <a:avLst/>
            </a:prstGeom>
            <a:solidFill>
              <a:srgbClr val="FF0000"/>
            </a:solidFill>
          </p:spPr>
          <p:txBody>
            <a:bodyPr wrap="none">
              <a:spAutoFit/>
            </a:bodyPr>
            <a:lstStyle/>
            <a:p>
              <a:pPr algn="ctr" fontAlgn="auto">
                <a:spcBef>
                  <a:spcPts val="0"/>
                </a:spcBef>
                <a:spcAft>
                  <a:spcPts val="0"/>
                </a:spcAft>
                <a:defRPr/>
              </a:pPr>
              <a:r>
                <a:rPr lang="en-US" sz="1400" b="1" dirty="0">
                  <a:solidFill>
                    <a:prstClr val="black"/>
                  </a:solidFill>
                  <a:latin typeface="Calibri"/>
                  <a:ea typeface="+mn-ea"/>
                  <a:cs typeface="+mn-cs"/>
                </a:rPr>
                <a:t>Transcription</a:t>
              </a:r>
            </a:p>
            <a:p>
              <a:pPr algn="ctr" fontAlgn="auto">
                <a:spcBef>
                  <a:spcPts val="0"/>
                </a:spcBef>
                <a:spcAft>
                  <a:spcPts val="0"/>
                </a:spcAft>
                <a:defRPr/>
              </a:pPr>
              <a:r>
                <a:rPr lang="en-US" sz="1400" b="1" dirty="0">
                  <a:solidFill>
                    <a:prstClr val="black"/>
                  </a:solidFill>
                  <a:latin typeface="Calibri"/>
                  <a:ea typeface="+mn-ea"/>
                  <a:cs typeface="+mn-cs"/>
                </a:rPr>
                <a:t>Factor Binding</a:t>
              </a:r>
            </a:p>
            <a:p>
              <a:pPr algn="ctr" fontAlgn="auto">
                <a:spcBef>
                  <a:spcPts val="0"/>
                </a:spcBef>
                <a:spcAft>
                  <a:spcPts val="0"/>
                </a:spcAft>
                <a:defRPr/>
              </a:pPr>
              <a:r>
                <a:rPr lang="en-US" sz="1400" b="1" dirty="0">
                  <a:solidFill>
                    <a:prstClr val="black"/>
                  </a:solidFill>
                  <a:latin typeface="Calibri"/>
                  <a:ea typeface="+mn-ea"/>
                  <a:cs typeface="+mn-cs"/>
                </a:rPr>
                <a:t>Disrupting</a:t>
              </a:r>
            </a:p>
          </p:txBody>
        </p:sp>
        <p:cxnSp>
          <p:nvCxnSpPr>
            <p:cNvPr id="25" name="Straight Arrow Connector 24"/>
            <p:cNvCxnSpPr/>
            <p:nvPr/>
          </p:nvCxnSpPr>
          <p:spPr>
            <a:xfrm flipH="1">
              <a:off x="1371642" y="3505247"/>
              <a:ext cx="533417" cy="471391"/>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981893" y="5079723"/>
              <a:ext cx="1227178" cy="738036"/>
            </a:xfrm>
            <a:prstGeom prst="rect">
              <a:avLst/>
            </a:prstGeom>
            <a:solidFill>
              <a:srgbClr val="FF0000"/>
            </a:solidFill>
          </p:spPr>
          <p:txBody>
            <a:bodyPr wrap="none">
              <a:spAutoFit/>
            </a:bodyPr>
            <a:lstStyle/>
            <a:p>
              <a:pPr algn="ctr" fontAlgn="auto">
                <a:spcBef>
                  <a:spcPts val="0"/>
                </a:spcBef>
                <a:spcAft>
                  <a:spcPts val="0"/>
                </a:spcAft>
                <a:defRPr/>
              </a:pPr>
              <a:r>
                <a:rPr lang="en-US" sz="1400" b="1" dirty="0">
                  <a:solidFill>
                    <a:prstClr val="black"/>
                  </a:solidFill>
                  <a:latin typeface="Calibri"/>
                  <a:ea typeface="+mn-ea"/>
                  <a:cs typeface="+mn-cs"/>
                </a:rPr>
                <a:t>microRNA</a:t>
              </a:r>
            </a:p>
            <a:p>
              <a:pPr algn="ctr" fontAlgn="auto">
                <a:spcBef>
                  <a:spcPts val="0"/>
                </a:spcBef>
                <a:spcAft>
                  <a:spcPts val="0"/>
                </a:spcAft>
                <a:defRPr/>
              </a:pPr>
              <a:r>
                <a:rPr lang="en-US" sz="1400" b="1" dirty="0">
                  <a:solidFill>
                    <a:prstClr val="black"/>
                  </a:solidFill>
                  <a:latin typeface="Calibri"/>
                  <a:ea typeface="+mn-ea"/>
                  <a:cs typeface="+mn-cs"/>
                </a:rPr>
                <a:t>Binding Site</a:t>
              </a:r>
            </a:p>
            <a:p>
              <a:pPr algn="ctr" fontAlgn="auto">
                <a:spcBef>
                  <a:spcPts val="0"/>
                </a:spcBef>
                <a:spcAft>
                  <a:spcPts val="0"/>
                </a:spcAft>
                <a:defRPr/>
              </a:pPr>
              <a:r>
                <a:rPr lang="en-US" sz="1400" b="1" dirty="0">
                  <a:solidFill>
                    <a:prstClr val="black"/>
                  </a:solidFill>
                  <a:latin typeface="Calibri"/>
                  <a:ea typeface="+mn-ea"/>
                  <a:cs typeface="+mn-cs"/>
                </a:rPr>
                <a:t>Disrupting</a:t>
              </a:r>
            </a:p>
          </p:txBody>
        </p:sp>
        <p:cxnSp>
          <p:nvCxnSpPr>
            <p:cNvPr id="28" name="Straight Arrow Connector 27"/>
            <p:cNvCxnSpPr/>
            <p:nvPr/>
          </p:nvCxnSpPr>
          <p:spPr>
            <a:xfrm flipH="1">
              <a:off x="6782019" y="3613175"/>
              <a:ext cx="0" cy="1466548"/>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1463720" y="3613175"/>
              <a:ext cx="1441497" cy="1466548"/>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461491" y="5186064"/>
              <a:ext cx="1516113" cy="523767"/>
            </a:xfrm>
            <a:prstGeom prst="rect">
              <a:avLst/>
            </a:prstGeom>
            <a:solidFill>
              <a:srgbClr val="FF0000"/>
            </a:solidFill>
          </p:spPr>
          <p:txBody>
            <a:bodyPr wrap="none">
              <a:spAutoFit/>
            </a:bodyPr>
            <a:lstStyle/>
            <a:p>
              <a:pPr algn="ctr" fontAlgn="auto">
                <a:spcBef>
                  <a:spcPts val="0"/>
                </a:spcBef>
                <a:spcAft>
                  <a:spcPts val="0"/>
                </a:spcAft>
                <a:defRPr/>
              </a:pPr>
              <a:r>
                <a:rPr lang="en-US" sz="1400" b="1" dirty="0" err="1">
                  <a:solidFill>
                    <a:prstClr val="black"/>
                  </a:solidFill>
                  <a:latin typeface="Calibri"/>
                  <a:ea typeface="+mn-ea"/>
                  <a:cs typeface="+mn-cs"/>
                </a:rPr>
                <a:t>Exonic</a:t>
              </a:r>
              <a:r>
                <a:rPr lang="en-US" sz="1400" b="1" dirty="0">
                  <a:solidFill>
                    <a:prstClr val="black"/>
                  </a:solidFill>
                  <a:latin typeface="Calibri"/>
                  <a:ea typeface="+mn-ea"/>
                  <a:cs typeface="+mn-cs"/>
                </a:rPr>
                <a:t> Splicing</a:t>
              </a:r>
            </a:p>
            <a:p>
              <a:pPr algn="ctr" fontAlgn="auto">
                <a:spcBef>
                  <a:spcPts val="0"/>
                </a:spcBef>
                <a:spcAft>
                  <a:spcPts val="0"/>
                </a:spcAft>
                <a:defRPr/>
              </a:pPr>
              <a:r>
                <a:rPr lang="en-US" sz="1400" b="1" dirty="0">
                  <a:solidFill>
                    <a:prstClr val="black"/>
                  </a:solidFill>
                  <a:latin typeface="Calibri"/>
                  <a:ea typeface="+mn-ea"/>
                  <a:cs typeface="+mn-cs"/>
                </a:rPr>
                <a:t>Enhancer</a:t>
              </a:r>
            </a:p>
          </p:txBody>
        </p:sp>
        <p:cxnSp>
          <p:nvCxnSpPr>
            <p:cNvPr id="33" name="Straight Arrow Connector 32"/>
            <p:cNvCxnSpPr/>
            <p:nvPr/>
          </p:nvCxnSpPr>
          <p:spPr>
            <a:xfrm>
              <a:off x="7209071" y="3613175"/>
              <a:ext cx="949356" cy="1572889"/>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12729" y="5079723"/>
              <a:ext cx="1517700" cy="522180"/>
            </a:xfrm>
            <a:prstGeom prst="rect">
              <a:avLst/>
            </a:prstGeom>
            <a:solidFill>
              <a:srgbClr val="FF0000"/>
            </a:solidFill>
          </p:spPr>
          <p:txBody>
            <a:bodyPr wrap="none">
              <a:spAutoFit/>
            </a:bodyPr>
            <a:lstStyle/>
            <a:p>
              <a:pPr algn="ctr" fontAlgn="auto">
                <a:spcBef>
                  <a:spcPts val="0"/>
                </a:spcBef>
                <a:spcAft>
                  <a:spcPts val="0"/>
                </a:spcAft>
                <a:defRPr/>
              </a:pPr>
              <a:r>
                <a:rPr lang="en-US" sz="1400" b="1" dirty="0" err="1">
                  <a:solidFill>
                    <a:prstClr val="black"/>
                  </a:solidFill>
                  <a:latin typeface="Calibri"/>
                  <a:ea typeface="+mn-ea"/>
                  <a:cs typeface="+mn-cs"/>
                </a:rPr>
                <a:t>Exonic</a:t>
              </a:r>
              <a:r>
                <a:rPr lang="en-US" sz="1400" b="1" dirty="0">
                  <a:solidFill>
                    <a:prstClr val="black"/>
                  </a:solidFill>
                  <a:latin typeface="Calibri"/>
                  <a:ea typeface="+mn-ea"/>
                  <a:cs typeface="+mn-cs"/>
                </a:rPr>
                <a:t> Splicing</a:t>
              </a:r>
            </a:p>
            <a:p>
              <a:pPr algn="ctr" fontAlgn="auto">
                <a:spcBef>
                  <a:spcPts val="0"/>
                </a:spcBef>
                <a:spcAft>
                  <a:spcPts val="0"/>
                </a:spcAft>
                <a:defRPr/>
              </a:pPr>
              <a:r>
                <a:rPr lang="en-US" sz="1400" b="1" dirty="0">
                  <a:solidFill>
                    <a:prstClr val="black"/>
                  </a:solidFill>
                  <a:latin typeface="Calibri"/>
                  <a:ea typeface="+mn-ea"/>
                  <a:cs typeface="+mn-cs"/>
                </a:rPr>
                <a:t>Silencer</a:t>
              </a:r>
            </a:p>
          </p:txBody>
        </p:sp>
      </p:grpSp>
      <p:sp>
        <p:nvSpPr>
          <p:cNvPr id="2" name="TextBox 1"/>
          <p:cNvSpPr txBox="1"/>
          <p:nvPr/>
        </p:nvSpPr>
        <p:spPr>
          <a:xfrm>
            <a:off x="125122" y="6175353"/>
            <a:ext cx="8972777" cy="553998"/>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ea typeface="+mn-ea"/>
                <a:cs typeface="+mn-cs"/>
              </a:rPr>
              <a:t>We have developed methodology and tools for comprehensive </a:t>
            </a:r>
            <a:r>
              <a:rPr lang="en-US" dirty="0" err="1" smtClean="0">
                <a:solidFill>
                  <a:prstClr val="black"/>
                </a:solidFill>
                <a:latin typeface="Calibri"/>
                <a:ea typeface="+mn-ea"/>
                <a:cs typeface="+mn-cs"/>
              </a:rPr>
              <a:t>bioinformatic</a:t>
            </a:r>
            <a:r>
              <a:rPr lang="en-US" dirty="0" smtClean="0">
                <a:solidFill>
                  <a:prstClr val="black"/>
                </a:solidFill>
                <a:latin typeface="Calibri"/>
                <a:ea typeface="+mn-ea"/>
                <a:cs typeface="+mn-cs"/>
              </a:rPr>
              <a:t> WGS annotation</a:t>
            </a:r>
          </a:p>
          <a:p>
            <a:pPr algn="ctr" fontAlgn="auto">
              <a:spcBef>
                <a:spcPts val="0"/>
              </a:spcBef>
              <a:spcAft>
                <a:spcPts val="0"/>
              </a:spcAft>
            </a:pPr>
            <a:r>
              <a:rPr lang="en-US" sz="1200" dirty="0" smtClean="0">
                <a:solidFill>
                  <a:prstClr val="black"/>
                </a:solidFill>
                <a:latin typeface="Calibri"/>
                <a:ea typeface="+mn-ea"/>
                <a:cs typeface="+mn-cs"/>
              </a:rPr>
              <a:t>(Schork, Torkamani and colleagues: Bioinformatics 2008, 2009; Cancer Research (2009), Nat Gen Rev (2010), Genomics (2011))</a:t>
            </a:r>
            <a:endParaRPr lang="en-US" sz="1200" dirty="0">
              <a:solidFill>
                <a:prstClr val="black"/>
              </a:solidFill>
              <a:latin typeface="Calibri"/>
              <a:ea typeface="+mn-ea"/>
              <a:cs typeface="+mn-cs"/>
            </a:endParaRPr>
          </a:p>
        </p:txBody>
      </p:sp>
    </p:spTree>
    <p:extLst>
      <p:ext uri="{BB962C8B-B14F-4D97-AF65-F5344CB8AC3E}">
        <p14:creationId xmlns:p14="http://schemas.microsoft.com/office/powerpoint/2010/main" val="2595823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3"/>
          <p:cNvSpPr txBox="1">
            <a:spLocks noChangeArrowheads="1"/>
          </p:cNvSpPr>
          <p:nvPr/>
        </p:nvSpPr>
        <p:spPr bwMode="auto">
          <a:xfrm>
            <a:off x="228600" y="144485"/>
            <a:ext cx="8763000" cy="954107"/>
          </a:xfrm>
          <a:prstGeom prst="rect">
            <a:avLst/>
          </a:prstGeom>
          <a:noFill/>
          <a:ln w="9525">
            <a:noFill/>
            <a:miter lim="800000"/>
            <a:headEnd/>
            <a:tailEnd/>
          </a:ln>
        </p:spPr>
        <p:txBody>
          <a:bodyPr>
            <a:spAutoFit/>
          </a:bodyPr>
          <a:lstStyle/>
          <a:p>
            <a:pPr algn="ctr" fontAlgn="auto">
              <a:spcBef>
                <a:spcPts val="0"/>
              </a:spcBef>
              <a:spcAft>
                <a:spcPts val="0"/>
              </a:spcAft>
            </a:pPr>
            <a:r>
              <a:rPr lang="en-US" sz="2800" b="1" dirty="0" smtClean="0">
                <a:solidFill>
                  <a:prstClr val="black"/>
                </a:solidFill>
                <a:latin typeface="Calibri"/>
                <a:ea typeface="+mn-ea"/>
                <a:cs typeface="+mn-cs"/>
              </a:rPr>
              <a:t>Functional Predictions that Leverage Structural, Conservation, Sequence Position, etc.</a:t>
            </a:r>
            <a:endParaRPr lang="en-US" sz="2800" b="1" dirty="0">
              <a:solidFill>
                <a:prstClr val="black"/>
              </a:solidFill>
              <a:latin typeface="Calibri"/>
              <a:ea typeface="+mn-ea"/>
              <a:cs typeface="+mn-cs"/>
            </a:endParaRPr>
          </a:p>
        </p:txBody>
      </p:sp>
      <p:pic>
        <p:nvPicPr>
          <p:cNvPr id="161793" name="Picture 1"/>
          <p:cNvPicPr>
            <a:picLocks noChangeAspect="1" noChangeArrowheads="1"/>
          </p:cNvPicPr>
          <p:nvPr/>
        </p:nvPicPr>
        <p:blipFill>
          <a:blip r:embed="rId2" cstate="print"/>
          <a:srcRect/>
          <a:stretch>
            <a:fillRect/>
          </a:stretch>
        </p:blipFill>
        <p:spPr bwMode="auto">
          <a:xfrm>
            <a:off x="813152" y="1138509"/>
            <a:ext cx="3405034" cy="2167638"/>
          </a:xfrm>
          <a:prstGeom prst="rect">
            <a:avLst/>
          </a:prstGeom>
          <a:noFill/>
          <a:ln w="9525">
            <a:noFill/>
            <a:miter lim="800000"/>
            <a:headEnd/>
            <a:tailEnd/>
          </a:ln>
        </p:spPr>
      </p:pic>
      <p:sp>
        <p:nvSpPr>
          <p:cNvPr id="16" name="Rectangle 15"/>
          <p:cNvSpPr/>
          <p:nvPr/>
        </p:nvSpPr>
        <p:spPr>
          <a:xfrm>
            <a:off x="648769" y="3306147"/>
            <a:ext cx="3733800" cy="246221"/>
          </a:xfrm>
          <a:prstGeom prst="rect">
            <a:avLst/>
          </a:prstGeom>
        </p:spPr>
        <p:txBody>
          <a:bodyPr wrap="square">
            <a:spAutoFit/>
          </a:bodyPr>
          <a:lstStyle/>
          <a:p>
            <a:pPr algn="ctr" fontAlgn="auto">
              <a:spcBef>
                <a:spcPts val="0"/>
              </a:spcBef>
              <a:spcAft>
                <a:spcPts val="0"/>
              </a:spcAft>
            </a:pPr>
            <a:r>
              <a:rPr lang="en-US" sz="1000" dirty="0" smtClean="0">
                <a:solidFill>
                  <a:prstClr val="black"/>
                </a:solidFill>
                <a:latin typeface="Calibri"/>
                <a:ea typeface="+mn-ea"/>
                <a:cs typeface="+mn-cs"/>
              </a:rPr>
              <a:t>Torkamani, </a:t>
            </a:r>
            <a:r>
              <a:rPr lang="en-US" sz="1000" dirty="0" err="1" smtClean="0">
                <a:solidFill>
                  <a:prstClr val="black"/>
                </a:solidFill>
                <a:latin typeface="Calibri"/>
                <a:ea typeface="+mn-ea"/>
                <a:cs typeface="+mn-cs"/>
              </a:rPr>
              <a:t>Kannan</a:t>
            </a:r>
            <a:r>
              <a:rPr lang="en-US" sz="1000" dirty="0" smtClean="0">
                <a:solidFill>
                  <a:prstClr val="black"/>
                </a:solidFill>
                <a:latin typeface="Calibri"/>
                <a:ea typeface="+mn-ea"/>
                <a:cs typeface="+mn-cs"/>
              </a:rPr>
              <a:t>, Taylor, Schork. </a:t>
            </a:r>
            <a:r>
              <a:rPr lang="en-US" sz="1000" i="1" dirty="0" smtClean="0">
                <a:solidFill>
                  <a:prstClr val="black"/>
                </a:solidFill>
                <a:latin typeface="Calibri"/>
                <a:ea typeface="+mn-ea"/>
                <a:cs typeface="+mn-cs"/>
              </a:rPr>
              <a:t>PNAS</a:t>
            </a:r>
            <a:r>
              <a:rPr lang="en-US" sz="1000" dirty="0" smtClean="0">
                <a:solidFill>
                  <a:prstClr val="black"/>
                </a:solidFill>
                <a:latin typeface="Calibri"/>
                <a:ea typeface="+mn-ea"/>
                <a:cs typeface="+mn-cs"/>
              </a:rPr>
              <a:t> 105:9011-9016; 2008</a:t>
            </a:r>
          </a:p>
        </p:txBody>
      </p:sp>
      <p:grpSp>
        <p:nvGrpSpPr>
          <p:cNvPr id="3" name="Group 2"/>
          <p:cNvGrpSpPr/>
          <p:nvPr/>
        </p:nvGrpSpPr>
        <p:grpSpPr>
          <a:xfrm>
            <a:off x="1118542" y="3657600"/>
            <a:ext cx="2922023" cy="3001091"/>
            <a:chOff x="5410200" y="2114729"/>
            <a:chExt cx="3485560" cy="3752671"/>
          </a:xfrm>
        </p:grpSpPr>
        <p:pic>
          <p:nvPicPr>
            <p:cNvPr id="2324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5181600"/>
              <a:ext cx="348556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24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7651" y="2114729"/>
              <a:ext cx="3150658"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907539" y="2153918"/>
              <a:ext cx="1257075" cy="246221"/>
            </a:xfrm>
            <a:prstGeom prst="rect">
              <a:avLst/>
            </a:prstGeom>
            <a:noFill/>
          </p:spPr>
          <p:txBody>
            <a:bodyPr wrap="none" rtlCol="0">
              <a:spAutoFit/>
            </a:bodyPr>
            <a:lstStyle/>
            <a:p>
              <a:pPr fontAlgn="auto">
                <a:spcBef>
                  <a:spcPts val="0"/>
                </a:spcBef>
                <a:spcAft>
                  <a:spcPts val="0"/>
                </a:spcAft>
              </a:pPr>
              <a:r>
                <a:rPr lang="en-US" sz="1000" dirty="0" err="1" smtClean="0">
                  <a:solidFill>
                    <a:prstClr val="black"/>
                  </a:solidFill>
                  <a:latin typeface="Calibri"/>
                  <a:ea typeface="+mn-ea"/>
                  <a:cs typeface="+mn-cs"/>
                </a:rPr>
                <a:t>Torkamani</a:t>
              </a:r>
              <a:r>
                <a:rPr lang="en-US" sz="1000" dirty="0" smtClean="0">
                  <a:solidFill>
                    <a:prstClr val="black"/>
                  </a:solidFill>
                  <a:latin typeface="Calibri"/>
                  <a:ea typeface="+mn-ea"/>
                  <a:cs typeface="+mn-cs"/>
                </a:rPr>
                <a:t>, </a:t>
              </a:r>
              <a:r>
                <a:rPr lang="en-US" sz="1000" dirty="0" err="1" smtClean="0">
                  <a:solidFill>
                    <a:prstClr val="black"/>
                  </a:solidFill>
                  <a:latin typeface="Calibri"/>
                  <a:ea typeface="+mn-ea"/>
                  <a:cs typeface="+mn-cs"/>
                </a:rPr>
                <a:t>Schork</a:t>
              </a:r>
              <a:endParaRPr lang="en-US" sz="1000" dirty="0">
                <a:solidFill>
                  <a:prstClr val="black"/>
                </a:solidFill>
                <a:latin typeface="Calibri"/>
                <a:ea typeface="+mn-ea"/>
                <a:cs typeface="+mn-cs"/>
              </a:endParaRPr>
            </a:p>
          </p:txBody>
        </p:sp>
        <p:sp>
          <p:nvSpPr>
            <p:cNvPr id="11" name="TextBox 10"/>
            <p:cNvSpPr txBox="1"/>
            <p:nvPr/>
          </p:nvSpPr>
          <p:spPr>
            <a:xfrm>
              <a:off x="6325136" y="2743199"/>
              <a:ext cx="461986" cy="246221"/>
            </a:xfrm>
            <a:prstGeom prst="rect">
              <a:avLst/>
            </a:prstGeom>
            <a:noFill/>
          </p:spPr>
          <p:txBody>
            <a:bodyPr wrap="none" rtlCol="0">
              <a:spAutoFit/>
            </a:bodyPr>
            <a:lstStyle/>
            <a:p>
              <a:pPr fontAlgn="auto">
                <a:spcBef>
                  <a:spcPts val="0"/>
                </a:spcBef>
                <a:spcAft>
                  <a:spcPts val="0"/>
                </a:spcAft>
              </a:pPr>
              <a:r>
                <a:rPr lang="en-US" sz="1000" dirty="0" smtClean="0">
                  <a:solidFill>
                    <a:prstClr val="black"/>
                  </a:solidFill>
                  <a:latin typeface="Calibri"/>
                  <a:ea typeface="+mn-ea"/>
                  <a:cs typeface="+mn-cs"/>
                </a:rPr>
                <a:t>SIFT</a:t>
              </a:r>
              <a:endParaRPr lang="en-US" sz="1000" dirty="0">
                <a:solidFill>
                  <a:prstClr val="black"/>
                </a:solidFill>
                <a:latin typeface="Calibri"/>
                <a:ea typeface="+mn-ea"/>
                <a:cs typeface="+mn-cs"/>
              </a:endParaRPr>
            </a:p>
          </p:txBody>
        </p:sp>
      </p:grpSp>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599" y="2005662"/>
            <a:ext cx="3987575" cy="2847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079886" y="4860923"/>
            <a:ext cx="3429000" cy="246221"/>
          </a:xfrm>
          <a:prstGeom prst="rect">
            <a:avLst/>
          </a:prstGeom>
        </p:spPr>
        <p:txBody>
          <a:bodyPr wrap="square">
            <a:spAutoFit/>
          </a:bodyPr>
          <a:lstStyle/>
          <a:p>
            <a:pPr algn="ctr" fontAlgn="auto">
              <a:spcBef>
                <a:spcPts val="0"/>
              </a:spcBef>
              <a:spcAft>
                <a:spcPts val="0"/>
              </a:spcAft>
              <a:defRPr/>
            </a:pPr>
            <a:r>
              <a:rPr lang="en-US" sz="1000" dirty="0">
                <a:solidFill>
                  <a:prstClr val="black"/>
                </a:solidFill>
                <a:latin typeface="Calibri"/>
                <a:ea typeface="+mn-ea"/>
                <a:cs typeface="+mn-cs"/>
              </a:rPr>
              <a:t>Torkamani and Schork. </a:t>
            </a:r>
            <a:r>
              <a:rPr lang="en-US" sz="1000" i="1" dirty="0">
                <a:solidFill>
                  <a:prstClr val="black"/>
                </a:solidFill>
                <a:latin typeface="Calibri"/>
                <a:ea typeface="+mn-ea"/>
                <a:cs typeface="+mn-cs"/>
              </a:rPr>
              <a:t>Bioinformatics</a:t>
            </a:r>
            <a:r>
              <a:rPr lang="en-US" sz="1000" dirty="0">
                <a:solidFill>
                  <a:prstClr val="black"/>
                </a:solidFill>
                <a:latin typeface="Calibri"/>
                <a:ea typeface="+mn-ea"/>
                <a:cs typeface="+mn-cs"/>
              </a:rPr>
              <a:t> 24(16):1787-92; 2008</a:t>
            </a:r>
          </a:p>
        </p:txBody>
      </p:sp>
      <p:sp>
        <p:nvSpPr>
          <p:cNvPr id="5" name="TextBox 4"/>
          <p:cNvSpPr txBox="1"/>
          <p:nvPr/>
        </p:nvSpPr>
        <p:spPr>
          <a:xfrm>
            <a:off x="6019799" y="5283073"/>
            <a:ext cx="2065565" cy="369332"/>
          </a:xfrm>
          <a:prstGeom prst="rect">
            <a:avLst/>
          </a:prstGeom>
          <a:noFill/>
        </p:spPr>
        <p:txBody>
          <a:bodyPr wrap="none" rtlCol="0">
            <a:spAutoFit/>
          </a:bodyPr>
          <a:lstStyle/>
          <a:p>
            <a:pPr fontAlgn="auto">
              <a:spcBef>
                <a:spcPts val="0"/>
              </a:spcBef>
              <a:spcAft>
                <a:spcPts val="0"/>
              </a:spcAft>
            </a:pPr>
            <a:r>
              <a:rPr lang="en-US" dirty="0" smtClean="0">
                <a:solidFill>
                  <a:prstClr val="black"/>
                </a:solidFill>
                <a:latin typeface="Calibri"/>
                <a:ea typeface="+mn-ea"/>
                <a:cs typeface="+mn-cs"/>
              </a:rPr>
              <a:t>Non-coding Variants</a:t>
            </a:r>
            <a:endParaRPr lang="en-US" dirty="0">
              <a:solidFill>
                <a:prstClr val="black"/>
              </a:solidFill>
              <a:latin typeface="Calibri"/>
              <a:ea typeface="+mn-ea"/>
              <a:cs typeface="+mn-cs"/>
            </a:endParaRPr>
          </a:p>
        </p:txBody>
      </p:sp>
    </p:spTree>
    <p:extLst>
      <p:ext uri="{BB962C8B-B14F-4D97-AF65-F5344CB8AC3E}">
        <p14:creationId xmlns:p14="http://schemas.microsoft.com/office/powerpoint/2010/main" val="33729396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74122" y="1491612"/>
            <a:ext cx="2292685" cy="1831994"/>
            <a:chOff x="552450" y="609600"/>
            <a:chExt cx="3009900" cy="2451395"/>
          </a:xfrm>
        </p:grpSpPr>
        <p:pic>
          <p:nvPicPr>
            <p:cNvPr id="2050" name="Picture 2" descr="http://onpoint.wbur.org/files/2011/04/110421pulitzer-500x3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50" y="609600"/>
              <a:ext cx="3009900" cy="202867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30232" y="2710934"/>
              <a:ext cx="2919316" cy="350061"/>
            </a:xfrm>
            <a:prstGeom prst="rect">
              <a:avLst/>
            </a:prstGeom>
            <a:noFill/>
          </p:spPr>
          <p:txBody>
            <a:bodyPr wrap="none" rtlCol="0">
              <a:spAutoFit/>
            </a:bodyPr>
            <a:lstStyle/>
            <a:p>
              <a:pPr algn="ctr" fontAlgn="auto">
                <a:spcBef>
                  <a:spcPts val="0"/>
                </a:spcBef>
                <a:spcAft>
                  <a:spcPts val="0"/>
                </a:spcAft>
              </a:pPr>
              <a:r>
                <a:rPr lang="en-US" sz="1100" dirty="0" smtClean="0">
                  <a:solidFill>
                    <a:prstClr val="black"/>
                  </a:solidFill>
                  <a:latin typeface="Calibri"/>
                  <a:ea typeface="+mn-ea"/>
                  <a:cs typeface="+mn-cs"/>
                </a:rPr>
                <a:t>Nicholas Volker (PMID: 21173700)</a:t>
              </a:r>
              <a:endParaRPr lang="en-US" sz="1100" dirty="0">
                <a:solidFill>
                  <a:prstClr val="black"/>
                </a:solidFill>
                <a:latin typeface="Calibri"/>
                <a:ea typeface="+mn-ea"/>
                <a:cs typeface="+mn-cs"/>
              </a:endParaRPr>
            </a:p>
          </p:txBody>
        </p:sp>
      </p:grpSp>
      <p:sp>
        <p:nvSpPr>
          <p:cNvPr id="7" name="TextBox 6"/>
          <p:cNvSpPr txBox="1"/>
          <p:nvPr/>
        </p:nvSpPr>
        <p:spPr>
          <a:xfrm>
            <a:off x="52904" y="286693"/>
            <a:ext cx="9069149" cy="523220"/>
          </a:xfrm>
          <a:prstGeom prst="rect">
            <a:avLst/>
          </a:prstGeom>
          <a:noFill/>
        </p:spPr>
        <p:txBody>
          <a:bodyPr wrap="none" rtlCol="0">
            <a:spAutoFit/>
          </a:bodyPr>
          <a:lstStyle/>
          <a:p>
            <a:pPr fontAlgn="auto">
              <a:spcBef>
                <a:spcPts val="0"/>
              </a:spcBef>
              <a:spcAft>
                <a:spcPts val="0"/>
              </a:spcAft>
            </a:pPr>
            <a:r>
              <a:rPr lang="en-US" sz="2800" b="1" dirty="0" smtClean="0">
                <a:solidFill>
                  <a:prstClr val="black"/>
                </a:solidFill>
                <a:latin typeface="Calibri"/>
                <a:ea typeface="+mn-ea"/>
                <a:cs typeface="+mn-cs"/>
              </a:rPr>
              <a:t>DNA Sequencing Clinical Success Stories: Idiopathic Diseases</a:t>
            </a:r>
            <a:endParaRPr lang="en-US" sz="2400" b="1" dirty="0">
              <a:solidFill>
                <a:prstClr val="black"/>
              </a:solidFill>
              <a:latin typeface="Calibri"/>
              <a:ea typeface="+mn-ea"/>
              <a:cs typeface="+mn-cs"/>
            </a:endParaRPr>
          </a:p>
        </p:txBody>
      </p:sp>
      <p:grpSp>
        <p:nvGrpSpPr>
          <p:cNvPr id="8" name="Group 7"/>
          <p:cNvGrpSpPr/>
          <p:nvPr/>
        </p:nvGrpSpPr>
        <p:grpSpPr>
          <a:xfrm>
            <a:off x="2715027" y="1059233"/>
            <a:ext cx="1647825" cy="2686248"/>
            <a:chOff x="3124200" y="897025"/>
            <a:chExt cx="1647825" cy="2686248"/>
          </a:xfrm>
        </p:grpSpPr>
        <p:pic>
          <p:nvPicPr>
            <p:cNvPr id="2052" name="Picture 4" descr="http://ww2.hdnux.com/photos/04/01/46/1055105/5/628x4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897025"/>
              <a:ext cx="1647825" cy="222385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331597" y="3152386"/>
              <a:ext cx="1233030" cy="430887"/>
            </a:xfrm>
            <a:prstGeom prst="rect">
              <a:avLst/>
            </a:prstGeom>
            <a:noFill/>
          </p:spPr>
          <p:txBody>
            <a:bodyPr wrap="none" rtlCol="0">
              <a:spAutoFit/>
            </a:bodyPr>
            <a:lstStyle/>
            <a:p>
              <a:pPr algn="ctr" fontAlgn="auto">
                <a:spcBef>
                  <a:spcPts val="0"/>
                </a:spcBef>
                <a:spcAft>
                  <a:spcPts val="0"/>
                </a:spcAft>
              </a:pPr>
              <a:r>
                <a:rPr lang="en-US" sz="1100" dirty="0" smtClean="0">
                  <a:solidFill>
                    <a:prstClr val="black"/>
                  </a:solidFill>
                  <a:latin typeface="Calibri"/>
                  <a:ea typeface="+mn-ea"/>
                  <a:cs typeface="+mn-cs"/>
                </a:rPr>
                <a:t>The Beery Twins</a:t>
              </a:r>
            </a:p>
            <a:p>
              <a:pPr algn="ctr" fontAlgn="auto">
                <a:spcBef>
                  <a:spcPts val="0"/>
                </a:spcBef>
                <a:spcAft>
                  <a:spcPts val="0"/>
                </a:spcAft>
              </a:pPr>
              <a:r>
                <a:rPr lang="en-US" sz="1100" dirty="0" smtClean="0">
                  <a:solidFill>
                    <a:prstClr val="black"/>
                  </a:solidFill>
                  <a:latin typeface="Calibri"/>
                  <a:ea typeface="+mn-ea"/>
                  <a:cs typeface="+mn-cs"/>
                </a:rPr>
                <a:t>(PMID: 21677200)</a:t>
              </a:r>
            </a:p>
          </p:txBody>
        </p:sp>
      </p:grpSp>
      <p:sp>
        <p:nvSpPr>
          <p:cNvPr id="6" name="TextBox 5"/>
          <p:cNvSpPr txBox="1"/>
          <p:nvPr/>
        </p:nvSpPr>
        <p:spPr>
          <a:xfrm>
            <a:off x="20269" y="3962400"/>
            <a:ext cx="9127435" cy="2585323"/>
          </a:xfrm>
          <a:prstGeom prst="rect">
            <a:avLst/>
          </a:prstGeom>
          <a:noFill/>
        </p:spPr>
        <p:txBody>
          <a:bodyPr wrap="none" rtlCol="0">
            <a:spAutoFit/>
          </a:bodyPr>
          <a:lstStyle/>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Idiopathic conditions: defy conventional diagnostic categories, treatment unresponsive</a:t>
            </a:r>
          </a:p>
          <a:p>
            <a:pPr marL="285750" indent="-285750" fontAlgn="auto">
              <a:spcBef>
                <a:spcPts val="0"/>
              </a:spcBef>
              <a:spcAft>
                <a:spcPts val="0"/>
              </a:spcAft>
              <a:buFont typeface="Arial" pitchFamily="34" charset="0"/>
              <a:buChar char="•"/>
            </a:pPr>
            <a:endParaRPr lang="en-US" dirty="0">
              <a:solidFill>
                <a:prstClr val="black"/>
              </a:solidFill>
              <a:latin typeface="Calibri"/>
              <a:ea typeface="+mn-ea"/>
              <a:cs typeface="+mn-cs"/>
            </a:endParaRPr>
          </a:p>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Sequencing the genomes of individuals with idiopathic conditions could shed light on origins</a:t>
            </a:r>
          </a:p>
          <a:p>
            <a:pPr marL="285750" indent="-285750" fontAlgn="auto">
              <a:spcBef>
                <a:spcPts val="0"/>
              </a:spcBef>
              <a:spcAft>
                <a:spcPts val="0"/>
              </a:spcAft>
              <a:buFont typeface="Arial" pitchFamily="34" charset="0"/>
              <a:buChar char="•"/>
            </a:pPr>
            <a:endParaRPr lang="en-US" dirty="0">
              <a:solidFill>
                <a:prstClr val="black"/>
              </a:solidFill>
              <a:latin typeface="Calibri"/>
              <a:ea typeface="+mn-ea"/>
              <a:cs typeface="+mn-cs"/>
            </a:endParaRPr>
          </a:p>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Variants could be inherited in complex ways (e.g., compound heterozygotes) or be </a:t>
            </a:r>
            <a:r>
              <a:rPr lang="en-US" i="1" dirty="0" smtClean="0">
                <a:solidFill>
                  <a:prstClr val="black"/>
                </a:solidFill>
                <a:latin typeface="Calibri"/>
                <a:ea typeface="+mn-ea"/>
                <a:cs typeface="+mn-cs"/>
              </a:rPr>
              <a:t>de novo</a:t>
            </a:r>
          </a:p>
          <a:p>
            <a:pPr marL="285750" indent="-285750" fontAlgn="auto">
              <a:spcBef>
                <a:spcPts val="0"/>
              </a:spcBef>
              <a:spcAft>
                <a:spcPts val="0"/>
              </a:spcAft>
              <a:buFont typeface="Arial" pitchFamily="34" charset="0"/>
              <a:buChar char="•"/>
            </a:pPr>
            <a:endParaRPr lang="en-US" dirty="0">
              <a:solidFill>
                <a:prstClr val="black"/>
              </a:solidFill>
              <a:latin typeface="Calibri"/>
              <a:ea typeface="+mn-ea"/>
              <a:cs typeface="+mn-cs"/>
            </a:endParaRPr>
          </a:p>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Finding the pathogenic or causative variants among the many ‘candidates’ is problematic</a:t>
            </a:r>
          </a:p>
          <a:p>
            <a:pPr marL="285750" indent="-285750" fontAlgn="auto">
              <a:spcBef>
                <a:spcPts val="0"/>
              </a:spcBef>
              <a:spcAft>
                <a:spcPts val="0"/>
              </a:spcAft>
              <a:buFont typeface="Arial" pitchFamily="34" charset="0"/>
              <a:buChar char="•"/>
            </a:pPr>
            <a:endParaRPr lang="en-US" dirty="0">
              <a:solidFill>
                <a:prstClr val="black"/>
              </a:solidFill>
              <a:latin typeface="Calibri"/>
              <a:ea typeface="+mn-ea"/>
              <a:cs typeface="+mn-cs"/>
            </a:endParaRPr>
          </a:p>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Strategies based on WGS, the use of reference genomes and bioinformatics tools exist</a:t>
            </a:r>
            <a:endParaRPr lang="en-US" dirty="0">
              <a:solidFill>
                <a:prstClr val="black"/>
              </a:solidFill>
              <a:latin typeface="Calibri"/>
              <a:ea typeface="+mn-ea"/>
              <a:cs typeface="+mn-cs"/>
            </a:endParaRPr>
          </a:p>
        </p:txBody>
      </p:sp>
      <p:grpSp>
        <p:nvGrpSpPr>
          <p:cNvPr id="2" name="Group 1"/>
          <p:cNvGrpSpPr/>
          <p:nvPr/>
        </p:nvGrpSpPr>
        <p:grpSpPr>
          <a:xfrm>
            <a:off x="4437799" y="1220605"/>
            <a:ext cx="2133600" cy="2363504"/>
            <a:chOff x="4437799" y="1336673"/>
            <a:chExt cx="2133600" cy="2363504"/>
          </a:xfrm>
        </p:grpSpPr>
        <p:pic>
          <p:nvPicPr>
            <p:cNvPr id="2054" name="Picture 6" descr="http://b.vimeocdn.com/ps/334/877/3348771_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149" y="1336673"/>
              <a:ext cx="1866900" cy="18669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437799" y="3269290"/>
              <a:ext cx="2133600" cy="430887"/>
            </a:xfrm>
            <a:prstGeom prst="rect">
              <a:avLst/>
            </a:prstGeom>
            <a:noFill/>
          </p:spPr>
          <p:txBody>
            <a:bodyPr wrap="square" rtlCol="0">
              <a:spAutoFit/>
            </a:bodyPr>
            <a:lstStyle/>
            <a:p>
              <a:pPr algn="ctr" fontAlgn="auto">
                <a:spcBef>
                  <a:spcPts val="0"/>
                </a:spcBef>
                <a:spcAft>
                  <a:spcPts val="0"/>
                </a:spcAft>
              </a:pPr>
              <a:r>
                <a:rPr lang="en-US" sz="1100" dirty="0" smtClean="0">
                  <a:solidFill>
                    <a:prstClr val="black"/>
                  </a:solidFill>
                  <a:latin typeface="Calibri"/>
                  <a:ea typeface="+mn-ea"/>
                  <a:cs typeface="+mn-cs"/>
                </a:rPr>
                <a:t>Madsen siblings; Miller Syndrome</a:t>
              </a:r>
            </a:p>
            <a:p>
              <a:pPr algn="ctr" fontAlgn="auto">
                <a:spcBef>
                  <a:spcPts val="0"/>
                </a:spcBef>
                <a:spcAft>
                  <a:spcPts val="0"/>
                </a:spcAft>
              </a:pPr>
              <a:r>
                <a:rPr lang="en-US" sz="1100" dirty="0" smtClean="0">
                  <a:solidFill>
                    <a:prstClr val="black"/>
                  </a:solidFill>
                  <a:latin typeface="Calibri"/>
                  <a:ea typeface="+mn-ea"/>
                  <a:cs typeface="+mn-cs"/>
                </a:rPr>
                <a:t>(PMID: 20220176)</a:t>
              </a:r>
            </a:p>
          </p:txBody>
        </p:sp>
      </p:grpSp>
      <p:grpSp>
        <p:nvGrpSpPr>
          <p:cNvPr id="3" name="Group 2"/>
          <p:cNvGrpSpPr/>
          <p:nvPr/>
        </p:nvGrpSpPr>
        <p:grpSpPr>
          <a:xfrm>
            <a:off x="6571399" y="1389253"/>
            <a:ext cx="2286001" cy="2026208"/>
            <a:chOff x="6571399" y="1472324"/>
            <a:chExt cx="2286001" cy="2026208"/>
          </a:xfrm>
        </p:grpSpPr>
        <p:pic>
          <p:nvPicPr>
            <p:cNvPr id="2056" name="Picture 8" descr="http://www.niehs.nih.gov/news/newsletter/2010/february/images/science-variant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1399" y="1472324"/>
              <a:ext cx="2286001" cy="15240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47599" y="3067645"/>
              <a:ext cx="2133600" cy="430887"/>
            </a:xfrm>
            <a:prstGeom prst="rect">
              <a:avLst/>
            </a:prstGeom>
            <a:noFill/>
          </p:spPr>
          <p:txBody>
            <a:bodyPr wrap="square" rtlCol="0">
              <a:spAutoFit/>
            </a:bodyPr>
            <a:lstStyle/>
            <a:p>
              <a:pPr algn="ctr" fontAlgn="auto">
                <a:spcBef>
                  <a:spcPts val="0"/>
                </a:spcBef>
                <a:spcAft>
                  <a:spcPts val="0"/>
                </a:spcAft>
              </a:pPr>
              <a:r>
                <a:rPr lang="en-US" sz="1100" dirty="0" smtClean="0">
                  <a:solidFill>
                    <a:prstClr val="black"/>
                  </a:solidFill>
                  <a:latin typeface="Calibri"/>
                  <a:ea typeface="+mn-ea"/>
                  <a:cs typeface="+mn-cs"/>
                </a:rPr>
                <a:t>Dr. James </a:t>
              </a:r>
              <a:r>
                <a:rPr lang="en-US" sz="1100" dirty="0" err="1" smtClean="0">
                  <a:solidFill>
                    <a:prstClr val="black"/>
                  </a:solidFill>
                  <a:latin typeface="Calibri"/>
                  <a:ea typeface="+mn-ea"/>
                  <a:cs typeface="+mn-cs"/>
                </a:rPr>
                <a:t>Lupski</a:t>
              </a:r>
              <a:r>
                <a:rPr lang="en-US" sz="1100" dirty="0" smtClean="0">
                  <a:solidFill>
                    <a:prstClr val="black"/>
                  </a:solidFill>
                  <a:latin typeface="Calibri"/>
                  <a:ea typeface="+mn-ea"/>
                  <a:cs typeface="+mn-cs"/>
                </a:rPr>
                <a:t> (CMT)</a:t>
              </a:r>
            </a:p>
            <a:p>
              <a:pPr algn="ctr" fontAlgn="auto">
                <a:spcBef>
                  <a:spcPts val="0"/>
                </a:spcBef>
                <a:spcAft>
                  <a:spcPts val="0"/>
                </a:spcAft>
              </a:pPr>
              <a:r>
                <a:rPr lang="en-US" sz="1100" dirty="0" smtClean="0">
                  <a:solidFill>
                    <a:prstClr val="black"/>
                  </a:solidFill>
                  <a:latin typeface="Calibri"/>
                  <a:ea typeface="+mn-ea"/>
                  <a:cs typeface="+mn-cs"/>
                </a:rPr>
                <a:t>(PMID: 20220177)</a:t>
              </a:r>
            </a:p>
          </p:txBody>
        </p:sp>
      </p:grpSp>
    </p:spTree>
    <p:extLst>
      <p:ext uri="{BB962C8B-B14F-4D97-AF65-F5344CB8AC3E}">
        <p14:creationId xmlns:p14="http://schemas.microsoft.com/office/powerpoint/2010/main" val="139766990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296224"/>
            <a:ext cx="8833124" cy="523220"/>
          </a:xfrm>
          <a:prstGeom prst="rect">
            <a:avLst/>
          </a:prstGeom>
          <a:noFill/>
        </p:spPr>
        <p:txBody>
          <a:bodyPr wrap="none" rtlCol="0">
            <a:spAutoFit/>
          </a:bodyPr>
          <a:lstStyle/>
          <a:p>
            <a:pPr fontAlgn="auto">
              <a:spcBef>
                <a:spcPts val="0"/>
              </a:spcBef>
              <a:spcAft>
                <a:spcPts val="0"/>
              </a:spcAft>
            </a:pPr>
            <a:r>
              <a:rPr lang="en-US" sz="2800" b="1" dirty="0" smtClean="0">
                <a:solidFill>
                  <a:prstClr val="black"/>
                </a:solidFill>
                <a:latin typeface="Calibri"/>
                <a:ea typeface="+mn-ea"/>
                <a:cs typeface="+mn-cs"/>
              </a:rPr>
              <a:t>‘Filtering’ Strategies: Reference Genomes + Bioinformatics</a:t>
            </a:r>
            <a:endParaRPr lang="en-US" sz="2800" b="1" dirty="0">
              <a:solidFill>
                <a:prstClr val="black"/>
              </a:solidFill>
              <a:latin typeface="Calibri"/>
              <a:ea typeface="+mn-ea"/>
              <a:cs typeface="+mn-cs"/>
            </a:endParaRPr>
          </a:p>
        </p:txBody>
      </p:sp>
      <p:grpSp>
        <p:nvGrpSpPr>
          <p:cNvPr id="9" name="Group 8"/>
          <p:cNvGrpSpPr>
            <a:grpSpLocks/>
          </p:cNvGrpSpPr>
          <p:nvPr/>
        </p:nvGrpSpPr>
        <p:grpSpPr bwMode="auto">
          <a:xfrm>
            <a:off x="361050" y="2408562"/>
            <a:ext cx="5124450" cy="3160713"/>
            <a:chOff x="3864802" y="3522504"/>
            <a:chExt cx="5124535" cy="3161486"/>
          </a:xfrm>
        </p:grpSpPr>
        <p:sp>
          <p:nvSpPr>
            <p:cNvPr id="10" name="TextBox 2"/>
            <p:cNvSpPr txBox="1"/>
            <p:nvPr/>
          </p:nvSpPr>
          <p:spPr>
            <a:xfrm>
              <a:off x="4777629" y="4191005"/>
              <a:ext cx="4089468" cy="2492985"/>
            </a:xfrm>
            <a:prstGeom prst="rect">
              <a:avLst/>
            </a:prstGeom>
            <a:noFill/>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US" sz="1200" dirty="0">
                  <a:solidFill>
                    <a:prstClr val="white">
                      <a:lumMod val="65000"/>
                    </a:prstClr>
                  </a:solidFill>
                  <a:latin typeface="Courier New" pitchFamily="49" charset="0"/>
                  <a:cs typeface="Courier New" pitchFamily="49" charset="0"/>
                </a:rPr>
                <a:t>…ACG</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CGTCAGG</a:t>
              </a:r>
              <a:r>
                <a:rPr lang="en-US" sz="1200" dirty="0">
                  <a:solidFill>
                    <a:prstClr val="black"/>
                  </a:solidFill>
                  <a:latin typeface="Courier New" pitchFamily="49" charset="0"/>
                  <a:cs typeface="Courier New" pitchFamily="49" charset="0"/>
                </a:rPr>
                <a:t>G</a:t>
              </a:r>
              <a:r>
                <a:rPr lang="en-US" sz="1200" dirty="0">
                  <a:solidFill>
                    <a:prstClr val="white">
                      <a:lumMod val="65000"/>
                    </a:prstClr>
                  </a:solidFill>
                  <a:latin typeface="Courier New" pitchFamily="49" charset="0"/>
                  <a:cs typeface="Courier New" pitchFamily="49" charset="0"/>
                </a:rPr>
                <a:t>TCAT</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GTAGACTAGCT</a:t>
              </a:r>
              <a:r>
                <a:rPr lang="en-US" sz="1200" dirty="0">
                  <a:solidFill>
                    <a:prstClr val="black"/>
                  </a:solidFill>
                  <a:latin typeface="Courier New" pitchFamily="49" charset="0"/>
                  <a:cs typeface="Courier New" pitchFamily="49" charset="0"/>
                </a:rPr>
                <a:t>T</a:t>
              </a:r>
              <a:r>
                <a:rPr lang="en-US" sz="1200" dirty="0">
                  <a:solidFill>
                    <a:prstClr val="white">
                      <a:lumMod val="65000"/>
                    </a:prstClr>
                  </a:solidFill>
                  <a:latin typeface="Courier New" pitchFamily="49" charset="0"/>
                  <a:cs typeface="Courier New" pitchFamily="49" charset="0"/>
                </a:rPr>
                <a:t>GAGCTA</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CA</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A…</a:t>
              </a:r>
            </a:p>
            <a:p>
              <a:pPr>
                <a:defRPr/>
              </a:pPr>
              <a:endParaRPr lang="en-US" sz="1200" dirty="0">
                <a:solidFill>
                  <a:prstClr val="white">
                    <a:lumMod val="65000"/>
                  </a:prstClr>
                </a:solidFill>
                <a:latin typeface="Courier New" pitchFamily="49" charset="0"/>
                <a:cs typeface="Courier New" pitchFamily="49" charset="0"/>
              </a:endParaRPr>
            </a:p>
            <a:p>
              <a:pPr>
                <a:defRPr/>
              </a:pPr>
              <a:r>
                <a:rPr lang="en-US" sz="1200" dirty="0">
                  <a:solidFill>
                    <a:prstClr val="white">
                      <a:lumMod val="65000"/>
                    </a:prstClr>
                  </a:solidFill>
                  <a:latin typeface="Courier New" pitchFamily="49" charset="0"/>
                  <a:cs typeface="Courier New" pitchFamily="49" charset="0"/>
                </a:rPr>
                <a:t>…ACGTCGTCAGG</a:t>
              </a:r>
              <a:r>
                <a:rPr lang="en-US" sz="1200" dirty="0">
                  <a:solidFill>
                    <a:prstClr val="black"/>
                  </a:solidFill>
                  <a:latin typeface="Courier New" pitchFamily="49" charset="0"/>
                  <a:cs typeface="Courier New" pitchFamily="49" charset="0"/>
                </a:rPr>
                <a:t>G</a:t>
              </a:r>
              <a:r>
                <a:rPr lang="en-US" sz="1200" dirty="0">
                  <a:solidFill>
                    <a:prstClr val="white">
                      <a:lumMod val="65000"/>
                    </a:prstClr>
                  </a:solidFill>
                  <a:latin typeface="Courier New" pitchFamily="49" charset="0"/>
                  <a:cs typeface="Courier New" pitchFamily="49" charset="0"/>
                </a:rPr>
                <a:t>TCATCGTAGACTAGCTAGAGCTAGCATA…</a:t>
              </a:r>
            </a:p>
            <a:p>
              <a:pPr>
                <a:defRPr/>
              </a:pPr>
              <a:r>
                <a:rPr lang="en-US" sz="1200" dirty="0">
                  <a:solidFill>
                    <a:prstClr val="white">
                      <a:lumMod val="65000"/>
                    </a:prstClr>
                  </a:solidFill>
                  <a:latin typeface="Courier New" pitchFamily="49" charset="0"/>
                  <a:cs typeface="Courier New" pitchFamily="49" charset="0"/>
                </a:rPr>
                <a:t>…ACGTCGTCAGGCTCAT</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GTAGACTAGCTAGAGCTAGCATA…</a:t>
              </a:r>
            </a:p>
            <a:p>
              <a:pPr>
                <a:defRPr/>
              </a:pPr>
              <a:r>
                <a:rPr lang="en-US" sz="1200" dirty="0">
                  <a:solidFill>
                    <a:prstClr val="white">
                      <a:lumMod val="65000"/>
                    </a:prstClr>
                  </a:solidFill>
                  <a:latin typeface="Courier New" pitchFamily="49" charset="0"/>
                  <a:cs typeface="Courier New" pitchFamily="49" charset="0"/>
                </a:rPr>
                <a:t>…ACGTCGTCAGGCTCAT</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GTAGACTAGCTAGAGCTAGCA</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A…</a:t>
              </a:r>
            </a:p>
            <a:p>
              <a:pPr>
                <a:defRPr/>
              </a:pPr>
              <a:r>
                <a:rPr lang="en-US" sz="1200" dirty="0">
                  <a:solidFill>
                    <a:prstClr val="white">
                      <a:lumMod val="65000"/>
                    </a:prstClr>
                  </a:solidFill>
                  <a:latin typeface="Courier New" pitchFamily="49" charset="0"/>
                  <a:cs typeface="Courier New" pitchFamily="49" charset="0"/>
                </a:rPr>
                <a:t>…ACG</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CGTCAGGCTCATCGTAGACTAGCTAGAGCTAGCATA…</a:t>
              </a:r>
            </a:p>
            <a:p>
              <a:pPr>
                <a:defRPr/>
              </a:pPr>
              <a:r>
                <a:rPr lang="en-US" sz="1200" dirty="0">
                  <a:solidFill>
                    <a:prstClr val="white">
                      <a:lumMod val="65000"/>
                    </a:prstClr>
                  </a:solidFill>
                  <a:latin typeface="Courier New" pitchFamily="49" charset="0"/>
                  <a:cs typeface="Courier New" pitchFamily="49" charset="0"/>
                </a:rPr>
                <a:t>…ACGTCGTCAGGCTCAT</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GTAGACTAGCTAGAGCTAGCATA…</a:t>
              </a:r>
            </a:p>
            <a:p>
              <a:pPr>
                <a:defRPr/>
              </a:pPr>
              <a:r>
                <a:rPr lang="en-US" sz="1200" dirty="0">
                  <a:solidFill>
                    <a:prstClr val="white">
                      <a:lumMod val="65000"/>
                    </a:prstClr>
                  </a:solidFill>
                  <a:latin typeface="Courier New" pitchFamily="49" charset="0"/>
                  <a:cs typeface="Courier New" pitchFamily="49" charset="0"/>
                </a:rPr>
                <a:t>…ACGTCGTCAGGCTCAT</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GTAGACTAGCTAGAGCTAGCATA…</a:t>
              </a:r>
            </a:p>
            <a:p>
              <a:pPr>
                <a:defRPr/>
              </a:pPr>
              <a:r>
                <a:rPr lang="en-US" sz="1200" dirty="0">
                  <a:solidFill>
                    <a:prstClr val="white">
                      <a:lumMod val="65000"/>
                    </a:prstClr>
                  </a:solidFill>
                  <a:latin typeface="Courier New" pitchFamily="49" charset="0"/>
                  <a:cs typeface="Courier New" pitchFamily="49" charset="0"/>
                </a:rPr>
                <a:t>…ACG</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CGTCAGGCTCATCGTAGACTAGCTAGAGCTA</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CATA…</a:t>
              </a:r>
            </a:p>
            <a:p>
              <a:pPr>
                <a:defRPr/>
              </a:pPr>
              <a:r>
                <a:rPr lang="en-US" sz="1200" dirty="0">
                  <a:solidFill>
                    <a:prstClr val="white">
                      <a:lumMod val="65000"/>
                    </a:prstClr>
                  </a:solidFill>
                  <a:latin typeface="Courier New" pitchFamily="49" charset="0"/>
                  <a:cs typeface="Courier New" pitchFamily="49" charset="0"/>
                </a:rPr>
                <a:t>…ACGTCGTCAGGCTCATCGTAGACTAGCTAGAGCTAGCATA…</a:t>
              </a:r>
            </a:p>
            <a:p>
              <a:pPr>
                <a:defRPr/>
              </a:pPr>
              <a:r>
                <a:rPr lang="en-US" sz="1200" dirty="0">
                  <a:solidFill>
                    <a:prstClr val="white">
                      <a:lumMod val="65000"/>
                    </a:prstClr>
                  </a:solidFill>
                  <a:latin typeface="Courier New" pitchFamily="49" charset="0"/>
                  <a:cs typeface="Courier New" pitchFamily="49" charset="0"/>
                </a:rPr>
                <a:t>…ACG</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CGTCAGGCTCAT</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GTAGACTAGCTAGAGCTAGCATA…</a:t>
              </a:r>
            </a:p>
            <a:p>
              <a:pPr>
                <a:defRPr/>
              </a:pPr>
              <a:r>
                <a:rPr lang="en-US" sz="1200" dirty="0">
                  <a:solidFill>
                    <a:prstClr val="white">
                      <a:lumMod val="65000"/>
                    </a:prstClr>
                  </a:solidFill>
                  <a:latin typeface="Courier New" pitchFamily="49" charset="0"/>
                  <a:cs typeface="Courier New" pitchFamily="49" charset="0"/>
                </a:rPr>
                <a:t>…ACGTCGTCAGGCTCATCGTAGACTAGCTAGAGCTAGCA</a:t>
              </a:r>
              <a:r>
                <a:rPr lang="en-US" sz="1200" dirty="0">
                  <a:solidFill>
                    <a:prstClr val="black"/>
                  </a:solidFill>
                  <a:latin typeface="Courier New" pitchFamily="49" charset="0"/>
                  <a:cs typeface="Courier New" pitchFamily="49" charset="0"/>
                </a:rPr>
                <a:t>A</a:t>
              </a:r>
              <a:r>
                <a:rPr lang="en-US" sz="1200" dirty="0">
                  <a:solidFill>
                    <a:prstClr val="white">
                      <a:lumMod val="65000"/>
                    </a:prstClr>
                  </a:solidFill>
                  <a:latin typeface="Courier New" pitchFamily="49" charset="0"/>
                  <a:cs typeface="Courier New" pitchFamily="49" charset="0"/>
                </a:rPr>
                <a:t>A…</a:t>
              </a:r>
            </a:p>
            <a:p>
              <a:pPr>
                <a:defRPr/>
              </a:pPr>
              <a:r>
                <a:rPr lang="en-US" sz="1200" dirty="0">
                  <a:solidFill>
                    <a:prstClr val="white">
                      <a:lumMod val="65000"/>
                    </a:prstClr>
                  </a:solidFill>
                  <a:latin typeface="Courier New" pitchFamily="49" charset="0"/>
                  <a:cs typeface="Courier New" pitchFamily="49" charset="0"/>
                </a:rPr>
                <a:t>…ACGTCGTCAGGCTCATCGTAGACTAGCTAGAGCTA</a:t>
              </a:r>
              <a:r>
                <a:rPr lang="en-US" sz="1200" dirty="0">
                  <a:solidFill>
                    <a:prstClr val="black"/>
                  </a:solidFill>
                  <a:latin typeface="Courier New" pitchFamily="49" charset="0"/>
                  <a:cs typeface="Courier New" pitchFamily="49" charset="0"/>
                </a:rPr>
                <a:t>C</a:t>
              </a:r>
              <a:r>
                <a:rPr lang="en-US" sz="1200" dirty="0">
                  <a:solidFill>
                    <a:prstClr val="white">
                      <a:lumMod val="65000"/>
                    </a:prstClr>
                  </a:solidFill>
                  <a:latin typeface="Courier New" pitchFamily="49" charset="0"/>
                  <a:cs typeface="Courier New" pitchFamily="49" charset="0"/>
                </a:rPr>
                <a:t>CATA…</a:t>
              </a:r>
            </a:p>
          </p:txBody>
        </p:sp>
        <p:cxnSp>
          <p:nvCxnSpPr>
            <p:cNvPr id="11" name="Straight Arrow Connector 10"/>
            <p:cNvCxnSpPr/>
            <p:nvPr/>
          </p:nvCxnSpPr>
          <p:spPr>
            <a:xfrm>
              <a:off x="7549450" y="3784506"/>
              <a:ext cx="0" cy="482718"/>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6"/>
            <p:cNvSpPr txBox="1">
              <a:spLocks noChangeArrowheads="1"/>
            </p:cNvSpPr>
            <p:nvPr/>
          </p:nvSpPr>
          <p:spPr bwMode="auto">
            <a:xfrm>
              <a:off x="6246137" y="3522504"/>
              <a:ext cx="2743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200">
                  <a:solidFill>
                    <a:prstClr val="black"/>
                  </a:solidFill>
                </a:rPr>
                <a:t>Novel Variant in Functional Element</a:t>
              </a:r>
            </a:p>
          </p:txBody>
        </p:sp>
        <p:cxnSp>
          <p:nvCxnSpPr>
            <p:cNvPr id="13" name="Straight Connector 12"/>
            <p:cNvCxnSpPr/>
            <p:nvPr/>
          </p:nvCxnSpPr>
          <p:spPr>
            <a:xfrm>
              <a:off x="4912569" y="4089381"/>
              <a:ext cx="37719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5407878" y="4089381"/>
              <a:ext cx="533409" cy="4763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prstClr val="white"/>
                </a:solidFill>
                <a:latin typeface="Calibri"/>
              </a:endParaRPr>
            </a:p>
          </p:txBody>
        </p:sp>
        <p:sp>
          <p:nvSpPr>
            <p:cNvPr id="15" name="Rectangle 14"/>
            <p:cNvSpPr/>
            <p:nvPr/>
          </p:nvSpPr>
          <p:spPr>
            <a:xfrm>
              <a:off x="7236708" y="4090968"/>
              <a:ext cx="762013" cy="4604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prstClr val="white"/>
                </a:solidFill>
                <a:latin typeface="Calibri"/>
              </a:endParaRPr>
            </a:p>
          </p:txBody>
        </p:sp>
        <p:sp>
          <p:nvSpPr>
            <p:cNvPr id="16" name="TextBox 4"/>
            <p:cNvSpPr txBox="1">
              <a:spLocks noChangeArrowheads="1"/>
            </p:cNvSpPr>
            <p:nvPr/>
          </p:nvSpPr>
          <p:spPr bwMode="auto">
            <a:xfrm>
              <a:off x="3864802" y="4191000"/>
              <a:ext cx="108175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400">
                  <a:solidFill>
                    <a:prstClr val="black"/>
                  </a:solidFill>
                </a:rPr>
                <a:t>Patient</a:t>
              </a:r>
            </a:p>
            <a:p>
              <a:endParaRPr lang="en-US" sz="1400">
                <a:solidFill>
                  <a:prstClr val="black"/>
                </a:solidFill>
              </a:endParaRPr>
            </a:p>
            <a:p>
              <a:endParaRPr lang="en-US" sz="1400">
                <a:solidFill>
                  <a:prstClr val="black"/>
                </a:solidFill>
              </a:endParaRPr>
            </a:p>
            <a:p>
              <a:endParaRPr lang="en-US" sz="1400">
                <a:solidFill>
                  <a:prstClr val="black"/>
                </a:solidFill>
              </a:endParaRPr>
            </a:p>
            <a:p>
              <a:endParaRPr lang="en-US" sz="1400">
                <a:solidFill>
                  <a:prstClr val="black"/>
                </a:solidFill>
              </a:endParaRPr>
            </a:p>
            <a:p>
              <a:pPr algn="ctr"/>
              <a:r>
                <a:rPr lang="en-US" sz="1400">
                  <a:solidFill>
                    <a:prstClr val="black"/>
                  </a:solidFill>
                </a:rPr>
                <a:t>Reference</a:t>
              </a:r>
            </a:p>
            <a:p>
              <a:pPr algn="ctr"/>
              <a:r>
                <a:rPr lang="en-US" sz="1400">
                  <a:solidFill>
                    <a:prstClr val="black"/>
                  </a:solidFill>
                </a:rPr>
                <a:t>genomes</a:t>
              </a:r>
            </a:p>
          </p:txBody>
        </p:sp>
        <p:sp>
          <p:nvSpPr>
            <p:cNvPr id="17" name="Left Brace 16"/>
            <p:cNvSpPr/>
            <p:nvPr/>
          </p:nvSpPr>
          <p:spPr>
            <a:xfrm>
              <a:off x="4777629" y="4572099"/>
              <a:ext cx="134940" cy="205790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defRPr/>
              </a:pPr>
              <a:endParaRPr lang="en-US">
                <a:solidFill>
                  <a:prstClr val="black"/>
                </a:solidFill>
                <a:latin typeface="Calibri"/>
              </a:endParaRPr>
            </a:p>
          </p:txBody>
        </p:sp>
      </p:grpSp>
      <p:grpSp>
        <p:nvGrpSpPr>
          <p:cNvPr id="18" name="Group 17"/>
          <p:cNvGrpSpPr>
            <a:grpSpLocks/>
          </p:cNvGrpSpPr>
          <p:nvPr/>
        </p:nvGrpSpPr>
        <p:grpSpPr bwMode="auto">
          <a:xfrm>
            <a:off x="6071549" y="2405521"/>
            <a:ext cx="2484910" cy="3379611"/>
            <a:chOff x="5633860" y="1161032"/>
            <a:chExt cx="3391280" cy="4670130"/>
          </a:xfrm>
        </p:grpSpPr>
        <p:grpSp>
          <p:nvGrpSpPr>
            <p:cNvPr id="19" name="Group 23"/>
            <p:cNvGrpSpPr>
              <a:grpSpLocks/>
            </p:cNvGrpSpPr>
            <p:nvPr/>
          </p:nvGrpSpPr>
          <p:grpSpPr bwMode="auto">
            <a:xfrm>
              <a:off x="5657591" y="1625119"/>
              <a:ext cx="1752600" cy="3657600"/>
              <a:chOff x="6324600" y="1988592"/>
              <a:chExt cx="1752600" cy="3657600"/>
            </a:xfrm>
          </p:grpSpPr>
          <p:sp>
            <p:nvSpPr>
              <p:cNvPr id="27" name="Isosceles Triangle 26"/>
              <p:cNvSpPr/>
              <p:nvPr/>
            </p:nvSpPr>
            <p:spPr>
              <a:xfrm flipV="1">
                <a:off x="6324681" y="1988019"/>
                <a:ext cx="1752587" cy="365890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latin typeface="Calibri"/>
                </a:endParaRPr>
              </a:p>
            </p:txBody>
          </p:sp>
          <p:cxnSp>
            <p:nvCxnSpPr>
              <p:cNvPr id="28" name="Straight Connector 27"/>
              <p:cNvCxnSpPr/>
              <p:nvPr/>
            </p:nvCxnSpPr>
            <p:spPr>
              <a:xfrm>
                <a:off x="6553279" y="2895998"/>
                <a:ext cx="129539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p:cNvCxnSpPr>
                <a:endCxn id="27" idx="5"/>
              </p:cNvCxnSpPr>
              <p:nvPr/>
            </p:nvCxnSpPr>
            <p:spPr>
              <a:xfrm>
                <a:off x="6781878" y="3805563"/>
                <a:ext cx="857244" cy="1269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991426" y="4724654"/>
                <a:ext cx="40004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0" name="TextBox 24"/>
            <p:cNvSpPr txBox="1">
              <a:spLocks noChangeArrowheads="1"/>
            </p:cNvSpPr>
            <p:nvPr/>
          </p:nvSpPr>
          <p:spPr bwMode="auto">
            <a:xfrm>
              <a:off x="5633860" y="1161032"/>
              <a:ext cx="1800301" cy="3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a:solidFill>
                    <a:prstClr val="black"/>
                  </a:solidFill>
                  <a:ea typeface="+mn-ea"/>
                  <a:cs typeface="+mn-cs"/>
                </a:rPr>
                <a:t>…C G A T C A…</a:t>
              </a:r>
            </a:p>
          </p:txBody>
        </p:sp>
        <p:sp>
          <p:nvSpPr>
            <p:cNvPr id="21" name="TextBox 25"/>
            <p:cNvSpPr txBox="1">
              <a:spLocks noChangeArrowheads="1"/>
            </p:cNvSpPr>
            <p:nvPr/>
          </p:nvSpPr>
          <p:spPr bwMode="auto">
            <a:xfrm>
              <a:off x="7412369" y="1875850"/>
              <a:ext cx="1612771" cy="39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dirty="0">
                  <a:solidFill>
                    <a:prstClr val="black"/>
                  </a:solidFill>
                  <a:ea typeface="+mn-ea"/>
                  <a:cs typeface="+mn-cs"/>
                </a:rPr>
                <a:t>1. Novel</a:t>
              </a: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r>
                <a:rPr lang="en-US" sz="1200" dirty="0">
                  <a:solidFill>
                    <a:prstClr val="black"/>
                  </a:solidFill>
                  <a:ea typeface="+mn-ea"/>
                  <a:cs typeface="+mn-cs"/>
                </a:rPr>
                <a:t>2. Damaging</a:t>
              </a: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r>
                <a:rPr lang="en-US" sz="1200" dirty="0">
                  <a:solidFill>
                    <a:prstClr val="black"/>
                  </a:solidFill>
                  <a:ea typeface="+mn-ea"/>
                  <a:cs typeface="+mn-cs"/>
                </a:rPr>
                <a:t>3. Relevant</a:t>
              </a:r>
            </a:p>
            <a:p>
              <a:pPr eaLnBrk="1" fontAlgn="auto" hangingPunct="1">
                <a:spcBef>
                  <a:spcPts val="0"/>
                </a:spcBef>
                <a:spcAft>
                  <a:spcPts val="0"/>
                </a:spcAft>
              </a:pPr>
              <a:r>
                <a:rPr lang="en-US" sz="1200" dirty="0">
                  <a:solidFill>
                    <a:prstClr val="black"/>
                  </a:solidFill>
                  <a:ea typeface="+mn-ea"/>
                  <a:cs typeface="+mn-cs"/>
                </a:rPr>
                <a:t>Pathway</a:t>
              </a: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r>
                <a:rPr lang="en-US" sz="1200" dirty="0">
                  <a:solidFill>
                    <a:prstClr val="black"/>
                  </a:solidFill>
                  <a:ea typeface="+mn-ea"/>
                  <a:cs typeface="+mn-cs"/>
                </a:rPr>
                <a:t>4. No</a:t>
              </a:r>
            </a:p>
            <a:p>
              <a:pPr eaLnBrk="1" fontAlgn="auto" hangingPunct="1">
                <a:spcBef>
                  <a:spcPts val="0"/>
                </a:spcBef>
                <a:spcAft>
                  <a:spcPts val="0"/>
                </a:spcAft>
              </a:pPr>
              <a:r>
                <a:rPr lang="en-US" sz="1200" dirty="0">
                  <a:solidFill>
                    <a:prstClr val="black"/>
                  </a:solidFill>
                  <a:ea typeface="+mn-ea"/>
                  <a:cs typeface="+mn-cs"/>
                </a:rPr>
                <a:t>Compensatory</a:t>
              </a:r>
            </a:p>
            <a:p>
              <a:pPr eaLnBrk="1" fontAlgn="auto" hangingPunct="1">
                <a:spcBef>
                  <a:spcPts val="0"/>
                </a:spcBef>
                <a:spcAft>
                  <a:spcPts val="0"/>
                </a:spcAft>
              </a:pPr>
              <a:r>
                <a:rPr lang="en-US" sz="1200" dirty="0">
                  <a:solidFill>
                    <a:prstClr val="black"/>
                  </a:solidFill>
                  <a:ea typeface="+mn-ea"/>
                  <a:cs typeface="+mn-cs"/>
                </a:rPr>
                <a:t>Mechanism</a:t>
              </a: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endParaRPr lang="en-US" sz="1200" dirty="0">
                <a:solidFill>
                  <a:prstClr val="black"/>
                </a:solidFill>
                <a:ea typeface="+mn-ea"/>
                <a:cs typeface="+mn-cs"/>
              </a:endParaRPr>
            </a:p>
            <a:p>
              <a:pPr eaLnBrk="1" fontAlgn="auto" hangingPunct="1">
                <a:spcBef>
                  <a:spcPts val="0"/>
                </a:spcBef>
                <a:spcAft>
                  <a:spcPts val="0"/>
                </a:spcAft>
              </a:pPr>
              <a:r>
                <a:rPr lang="en-US" sz="1200" dirty="0">
                  <a:solidFill>
                    <a:prstClr val="black"/>
                  </a:solidFill>
                  <a:ea typeface="+mn-ea"/>
                  <a:cs typeface="+mn-cs"/>
                </a:rPr>
                <a:t>5. Pathogenic</a:t>
              </a:r>
            </a:p>
          </p:txBody>
        </p:sp>
        <p:sp>
          <p:nvSpPr>
            <p:cNvPr id="22" name="TextBox 29"/>
            <p:cNvSpPr txBox="1">
              <a:spLocks noChangeArrowheads="1"/>
            </p:cNvSpPr>
            <p:nvPr/>
          </p:nvSpPr>
          <p:spPr bwMode="auto">
            <a:xfrm>
              <a:off x="5860126" y="1821453"/>
              <a:ext cx="1380263" cy="3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dirty="0">
                  <a:solidFill>
                    <a:prstClr val="black"/>
                  </a:solidFill>
                  <a:ea typeface="+mn-ea"/>
                  <a:cs typeface="+mn-cs"/>
                </a:rPr>
                <a:t>C G A T C A</a:t>
              </a:r>
            </a:p>
          </p:txBody>
        </p:sp>
        <p:sp>
          <p:nvSpPr>
            <p:cNvPr id="23" name="TextBox 30"/>
            <p:cNvSpPr txBox="1">
              <a:spLocks noChangeArrowheads="1"/>
            </p:cNvSpPr>
            <p:nvPr/>
          </p:nvSpPr>
          <p:spPr bwMode="auto">
            <a:xfrm>
              <a:off x="6042653" y="2731782"/>
              <a:ext cx="982714" cy="3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dirty="0">
                  <a:solidFill>
                    <a:prstClr val="black"/>
                  </a:solidFill>
                  <a:ea typeface="+mn-ea"/>
                  <a:cs typeface="+mn-cs"/>
                </a:rPr>
                <a:t>G A T C</a:t>
              </a:r>
            </a:p>
          </p:txBody>
        </p:sp>
        <p:sp>
          <p:nvSpPr>
            <p:cNvPr id="24" name="TextBox 31"/>
            <p:cNvSpPr txBox="1">
              <a:spLocks noChangeArrowheads="1"/>
            </p:cNvSpPr>
            <p:nvPr/>
          </p:nvSpPr>
          <p:spPr bwMode="auto">
            <a:xfrm>
              <a:off x="6183568" y="3674472"/>
              <a:ext cx="776458" cy="3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a:solidFill>
                    <a:prstClr val="black"/>
                  </a:solidFill>
                  <a:ea typeface="+mn-ea"/>
                  <a:cs typeface="+mn-cs"/>
                </a:rPr>
                <a:t>G A T</a:t>
              </a:r>
            </a:p>
          </p:txBody>
        </p:sp>
        <p:sp>
          <p:nvSpPr>
            <p:cNvPr id="25" name="TextBox 32"/>
            <p:cNvSpPr txBox="1">
              <a:spLocks noChangeArrowheads="1"/>
            </p:cNvSpPr>
            <p:nvPr/>
          </p:nvSpPr>
          <p:spPr bwMode="auto">
            <a:xfrm>
              <a:off x="6242009" y="4361181"/>
              <a:ext cx="564864" cy="3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dirty="0">
                  <a:solidFill>
                    <a:prstClr val="black"/>
                  </a:solidFill>
                  <a:ea typeface="+mn-ea"/>
                  <a:cs typeface="+mn-cs"/>
                </a:rPr>
                <a:t>A T</a:t>
              </a:r>
            </a:p>
          </p:txBody>
        </p:sp>
        <p:sp>
          <p:nvSpPr>
            <p:cNvPr id="26" name="TextBox 33"/>
            <p:cNvSpPr txBox="1">
              <a:spLocks noChangeArrowheads="1"/>
            </p:cNvSpPr>
            <p:nvPr/>
          </p:nvSpPr>
          <p:spPr bwMode="auto">
            <a:xfrm>
              <a:off x="6394495" y="5448390"/>
              <a:ext cx="381098" cy="38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pPr>
              <a:r>
                <a:rPr lang="en-US" sz="1200" dirty="0">
                  <a:solidFill>
                    <a:prstClr val="black"/>
                  </a:solidFill>
                  <a:ea typeface="+mn-ea"/>
                  <a:cs typeface="+mn-cs"/>
                </a:rPr>
                <a:t>T</a:t>
              </a:r>
            </a:p>
          </p:txBody>
        </p:sp>
      </p:grpSp>
      <p:sp>
        <p:nvSpPr>
          <p:cNvPr id="3" name="TextBox 2"/>
          <p:cNvSpPr txBox="1"/>
          <p:nvPr/>
        </p:nvSpPr>
        <p:spPr>
          <a:xfrm>
            <a:off x="361050" y="914399"/>
            <a:ext cx="8424742" cy="1200329"/>
          </a:xfrm>
          <a:prstGeom prst="rect">
            <a:avLst/>
          </a:prstGeom>
          <a:noFill/>
        </p:spPr>
        <p:txBody>
          <a:bodyPr wrap="none" rtlCol="0">
            <a:spAutoFit/>
          </a:bodyPr>
          <a:lstStyle/>
          <a:p>
            <a:pPr fontAlgn="auto">
              <a:spcBef>
                <a:spcPts val="0"/>
              </a:spcBef>
              <a:spcAft>
                <a:spcPts val="0"/>
              </a:spcAft>
            </a:pPr>
            <a:r>
              <a:rPr lang="en-US" b="1" dirty="0" smtClean="0">
                <a:solidFill>
                  <a:prstClr val="black"/>
                </a:solidFill>
                <a:latin typeface="Calibri"/>
                <a:ea typeface="+mn-ea"/>
                <a:cs typeface="+mn-cs"/>
              </a:rPr>
              <a:t>Two reasonable(?) assumptions</a:t>
            </a:r>
            <a:r>
              <a:rPr lang="en-US" dirty="0" smtClean="0">
                <a:solidFill>
                  <a:prstClr val="black"/>
                </a:solidFill>
                <a:latin typeface="Calibri"/>
                <a:ea typeface="+mn-ea"/>
                <a:cs typeface="+mn-cs"/>
              </a:rPr>
              <a:t>:</a:t>
            </a:r>
          </a:p>
          <a:p>
            <a:pPr fontAlgn="auto">
              <a:spcBef>
                <a:spcPts val="0"/>
              </a:spcBef>
              <a:spcAft>
                <a:spcPts val="0"/>
              </a:spcAft>
            </a:pPr>
            <a:endParaRPr lang="en-US" dirty="0">
              <a:solidFill>
                <a:prstClr val="black"/>
              </a:solidFill>
              <a:latin typeface="Calibri"/>
              <a:ea typeface="+mn-ea"/>
              <a:cs typeface="+mn-cs"/>
            </a:endParaRPr>
          </a:p>
          <a:p>
            <a:pPr marL="342900" indent="-342900" fontAlgn="auto">
              <a:spcBef>
                <a:spcPts val="0"/>
              </a:spcBef>
              <a:spcAft>
                <a:spcPts val="0"/>
              </a:spcAft>
              <a:buFontTx/>
              <a:buAutoNum type="arabicPeriod"/>
            </a:pPr>
            <a:r>
              <a:rPr lang="en-US" dirty="0" smtClean="0">
                <a:solidFill>
                  <a:prstClr val="black"/>
                </a:solidFill>
                <a:latin typeface="Calibri"/>
                <a:ea typeface="+mn-ea"/>
                <a:cs typeface="+mn-cs"/>
              </a:rPr>
              <a:t>The pathogenic variant(s) is ‘novel’ (i.e., unique to the patient)</a:t>
            </a:r>
          </a:p>
          <a:p>
            <a:pPr marL="342900" indent="-342900" fontAlgn="auto">
              <a:spcBef>
                <a:spcPts val="0"/>
              </a:spcBef>
              <a:spcAft>
                <a:spcPts val="0"/>
              </a:spcAft>
              <a:buFontTx/>
              <a:buAutoNum type="arabicPeriod"/>
            </a:pPr>
            <a:r>
              <a:rPr lang="en-US" dirty="0" smtClean="0">
                <a:solidFill>
                  <a:prstClr val="black"/>
                </a:solidFill>
                <a:latin typeface="Calibri"/>
                <a:ea typeface="+mn-ea"/>
                <a:cs typeface="+mn-cs"/>
              </a:rPr>
              <a:t>The effect of the variant is pronounced enough to be characterized </a:t>
            </a:r>
            <a:r>
              <a:rPr lang="en-US" dirty="0" err="1" smtClean="0">
                <a:solidFill>
                  <a:prstClr val="black"/>
                </a:solidFill>
                <a:latin typeface="Calibri"/>
                <a:ea typeface="+mn-ea"/>
                <a:cs typeface="+mn-cs"/>
              </a:rPr>
              <a:t>bioinformatically</a:t>
            </a:r>
            <a:endParaRPr lang="en-US" dirty="0">
              <a:solidFill>
                <a:prstClr val="black"/>
              </a:solidFill>
              <a:latin typeface="Calibri"/>
              <a:ea typeface="+mn-ea"/>
              <a:cs typeface="+mn-cs"/>
            </a:endParaRPr>
          </a:p>
        </p:txBody>
      </p:sp>
      <p:sp>
        <p:nvSpPr>
          <p:cNvPr id="31" name="TextBox 30"/>
          <p:cNvSpPr txBox="1"/>
          <p:nvPr/>
        </p:nvSpPr>
        <p:spPr>
          <a:xfrm>
            <a:off x="302623" y="5943599"/>
            <a:ext cx="8455200" cy="646331"/>
          </a:xfrm>
          <a:prstGeom prst="rect">
            <a:avLst/>
          </a:prstGeom>
          <a:noFill/>
        </p:spPr>
        <p:txBody>
          <a:bodyPr wrap="none" rtlCol="0">
            <a:spAutoFit/>
          </a:bodyPr>
          <a:lstStyle/>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What </a:t>
            </a:r>
            <a:r>
              <a:rPr lang="en-US" dirty="0" err="1" smtClean="0">
                <a:solidFill>
                  <a:prstClr val="black"/>
                </a:solidFill>
                <a:latin typeface="Calibri"/>
                <a:ea typeface="+mn-ea"/>
                <a:cs typeface="+mn-cs"/>
              </a:rPr>
              <a:t>bioinformatic</a:t>
            </a:r>
            <a:r>
              <a:rPr lang="en-US" dirty="0" smtClean="0">
                <a:solidFill>
                  <a:prstClr val="black"/>
                </a:solidFill>
                <a:latin typeface="Calibri"/>
                <a:ea typeface="+mn-ea"/>
                <a:cs typeface="+mn-cs"/>
              </a:rPr>
              <a:t> tools should be used for functionality? Does it make a difference?</a:t>
            </a:r>
          </a:p>
          <a:p>
            <a:pPr marL="285750" indent="-285750" fontAlgn="auto">
              <a:spcBef>
                <a:spcPts val="0"/>
              </a:spcBef>
              <a:spcAft>
                <a:spcPts val="0"/>
              </a:spcAft>
              <a:buFont typeface="Arial" pitchFamily="34" charset="0"/>
              <a:buChar char="•"/>
            </a:pPr>
            <a:r>
              <a:rPr lang="en-US" dirty="0" smtClean="0">
                <a:solidFill>
                  <a:prstClr val="black"/>
                </a:solidFill>
                <a:latin typeface="Calibri"/>
                <a:ea typeface="+mn-ea"/>
                <a:cs typeface="+mn-cs"/>
              </a:rPr>
              <a:t>What reference populations for determining novelty should be used? Does it matter?</a:t>
            </a:r>
            <a:endParaRPr lang="en-US" dirty="0">
              <a:solidFill>
                <a:prstClr val="black"/>
              </a:solidFill>
              <a:latin typeface="Calibri"/>
              <a:ea typeface="+mn-ea"/>
              <a:cs typeface="+mn-cs"/>
            </a:endParaRPr>
          </a:p>
        </p:txBody>
      </p:sp>
    </p:spTree>
    <p:extLst>
      <p:ext uri="{BB962C8B-B14F-4D97-AF65-F5344CB8AC3E}">
        <p14:creationId xmlns:p14="http://schemas.microsoft.com/office/powerpoint/2010/main" val="69032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304800"/>
            <a:ext cx="9144000" cy="411163"/>
          </a:xfrm>
          <a:noFill/>
        </p:spPr>
        <p:txBody>
          <a:bodyPr>
            <a:normAutofit fontScale="90000"/>
          </a:bodyPr>
          <a:lstStyle/>
          <a:p>
            <a:pPr eaLnBrk="1" hangingPunct="1"/>
            <a:r>
              <a:rPr lang="en-US" sz="2400" b="1" dirty="0" smtClean="0">
                <a:solidFill>
                  <a:srgbClr val="000000"/>
                </a:solidFill>
              </a:rPr>
              <a:t> </a:t>
            </a:r>
            <a:r>
              <a:rPr lang="en-US" sz="3100" b="1" dirty="0" smtClean="0">
                <a:solidFill>
                  <a:srgbClr val="000000"/>
                </a:solidFill>
              </a:rPr>
              <a:t>Searching for Disease-Associated Variants in Populations</a:t>
            </a:r>
          </a:p>
        </p:txBody>
      </p:sp>
      <p:sp>
        <p:nvSpPr>
          <p:cNvPr id="19459" name="Text Box 3"/>
          <p:cNvSpPr txBox="1">
            <a:spLocks noChangeArrowheads="1"/>
          </p:cNvSpPr>
          <p:nvPr/>
        </p:nvSpPr>
        <p:spPr bwMode="auto">
          <a:xfrm>
            <a:off x="457200" y="1752600"/>
            <a:ext cx="5892800" cy="4473575"/>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200" b="1" dirty="0">
                <a:solidFill>
                  <a:prstClr val="black"/>
                </a:solidFill>
                <a:latin typeface="Courier New" pitchFamily="49" charset="0"/>
                <a:ea typeface="+mn-ea"/>
                <a:cs typeface="+mn-cs"/>
              </a:rPr>
              <a:t>…ACGTAGCTAGAGATCGATACC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t>
            </a:r>
            <a:r>
              <a:rPr lang="en-US" sz="1200" b="1" dirty="0">
                <a:solidFill>
                  <a:srgbClr val="FF0000"/>
                </a:solidFill>
                <a:latin typeface="Courier New" pitchFamily="49" charset="0"/>
                <a:ea typeface="+mn-ea"/>
                <a:cs typeface="+mn-cs"/>
              </a:rPr>
              <a:t>T</a:t>
            </a:r>
            <a:r>
              <a:rPr lang="en-US" sz="1200" b="1" dirty="0">
                <a:solidFill>
                  <a:prstClr val="black"/>
                </a:solidFill>
                <a:latin typeface="Courier New" pitchFamily="49" charset="0"/>
                <a:ea typeface="+mn-ea"/>
                <a:cs typeface="+mn-cs"/>
              </a:rPr>
              <a:t>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t>
            </a:r>
            <a:r>
              <a:rPr lang="en-US" sz="1200" b="1" dirty="0">
                <a:solidFill>
                  <a:srgbClr val="FF0000"/>
                </a:solidFill>
                <a:latin typeface="Courier New" pitchFamily="49" charset="0"/>
                <a:ea typeface="+mn-ea"/>
                <a:cs typeface="+mn-cs"/>
              </a:rPr>
              <a:t>T</a:t>
            </a:r>
            <a:r>
              <a:rPr lang="en-US" sz="1200" b="1" dirty="0">
                <a:solidFill>
                  <a:prstClr val="black"/>
                </a:solidFill>
                <a:latin typeface="Courier New" pitchFamily="49" charset="0"/>
                <a:ea typeface="+mn-ea"/>
                <a:cs typeface="+mn-cs"/>
              </a:rPr>
              <a:t>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t>
            </a:r>
            <a:r>
              <a:rPr lang="en-US" sz="1200" b="1" dirty="0">
                <a:solidFill>
                  <a:srgbClr val="FF0000"/>
                </a:solidFill>
                <a:latin typeface="Courier New" pitchFamily="49" charset="0"/>
                <a:ea typeface="+mn-ea"/>
                <a:cs typeface="+mn-cs"/>
              </a:rPr>
              <a:t>G</a:t>
            </a:r>
            <a:r>
              <a:rPr lang="en-US" sz="1200" b="1" dirty="0">
                <a:solidFill>
                  <a:prstClr val="black"/>
                </a:solidFill>
                <a:latin typeface="Courier New" pitchFamily="49" charset="0"/>
                <a:ea typeface="+mn-ea"/>
                <a:cs typeface="+mn-cs"/>
              </a:rPr>
              <a:t>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t>
            </a:r>
            <a:r>
              <a:rPr lang="en-US" sz="1200" b="1" dirty="0">
                <a:solidFill>
                  <a:srgbClr val="FF0000"/>
                </a:solidFill>
                <a:latin typeface="Courier New" pitchFamily="49" charset="0"/>
                <a:ea typeface="+mn-ea"/>
                <a:cs typeface="+mn-cs"/>
              </a:rPr>
              <a:t>T</a:t>
            </a:r>
            <a:r>
              <a:rPr lang="en-US" sz="1200" b="1" dirty="0">
                <a:solidFill>
                  <a:prstClr val="black"/>
                </a:solidFill>
                <a:latin typeface="Courier New" pitchFamily="49" charset="0"/>
                <a:ea typeface="+mn-ea"/>
                <a:cs typeface="+mn-cs"/>
              </a:rPr>
              <a:t>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t>
            </a:r>
          </a:p>
          <a:p>
            <a:pPr algn="ctr" fontAlgn="auto">
              <a:spcBef>
                <a:spcPts val="0"/>
              </a:spcBef>
              <a:spcAft>
                <a:spcPts val="0"/>
              </a:spcAft>
            </a:pPr>
            <a:r>
              <a:rPr lang="en-US" sz="1200" b="1" dirty="0">
                <a:solidFill>
                  <a:prstClr val="black"/>
                </a:solidFill>
                <a:latin typeface="Courier New" pitchFamily="49" charset="0"/>
                <a:ea typeface="+mn-ea"/>
                <a:cs typeface="+mn-cs"/>
              </a:rPr>
              <a:t>…ACGTAGCTAG</a:t>
            </a:r>
            <a:r>
              <a:rPr lang="en-US" sz="1200" b="1" dirty="0">
                <a:solidFill>
                  <a:srgbClr val="FF0000"/>
                </a:solidFill>
                <a:latin typeface="Courier New" pitchFamily="49" charset="0"/>
                <a:ea typeface="+mn-ea"/>
                <a:cs typeface="+mn-cs"/>
              </a:rPr>
              <a:t>G</a:t>
            </a:r>
            <a:r>
              <a:rPr lang="en-US" sz="1200" b="1" dirty="0">
                <a:solidFill>
                  <a:prstClr val="black"/>
                </a:solidFill>
                <a:latin typeface="Courier New" pitchFamily="49" charset="0"/>
                <a:ea typeface="+mn-ea"/>
                <a:cs typeface="+mn-cs"/>
              </a:rPr>
              <a:t>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endParaRPr lang="en-US" sz="1200" b="1" dirty="0">
              <a:solidFill>
                <a:prstClr val="black"/>
              </a:solidFill>
              <a:latin typeface="Courier New" pitchFamily="49" charset="0"/>
              <a:ea typeface="+mn-ea"/>
              <a:cs typeface="+mn-cs"/>
            </a:endParaRPr>
          </a:p>
          <a:p>
            <a:pPr algn="ctr" fontAlgn="auto">
              <a:spcBef>
                <a:spcPts val="0"/>
              </a:spcBef>
              <a:spcAft>
                <a:spcPts val="0"/>
              </a:spcAft>
            </a:pPr>
            <a:endParaRPr lang="en-US" sz="1200" b="1" dirty="0">
              <a:solidFill>
                <a:prstClr val="black"/>
              </a:solidFill>
              <a:latin typeface="Courier New" pitchFamily="49" charset="0"/>
              <a:ea typeface="+mn-ea"/>
              <a:cs typeface="+mn-cs"/>
            </a:endParaRP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t>
            </a:r>
            <a:r>
              <a:rPr lang="en-US" sz="1200" b="1" dirty="0">
                <a:solidFill>
                  <a:srgbClr val="FF0000"/>
                </a:solidFill>
                <a:latin typeface="Courier New" pitchFamily="49" charset="0"/>
                <a:ea typeface="+mn-ea"/>
                <a:cs typeface="+mn-cs"/>
              </a:rPr>
              <a:t>C</a:t>
            </a:r>
            <a:r>
              <a:rPr lang="en-US" sz="1200" b="1" dirty="0">
                <a:solidFill>
                  <a:prstClr val="black"/>
                </a:solidFill>
                <a:latin typeface="Courier New" pitchFamily="49" charset="0"/>
                <a:ea typeface="+mn-ea"/>
                <a:cs typeface="+mn-cs"/>
              </a:rPr>
              <a:t>CGTAGCTAGAGATCGATACC</a:t>
            </a:r>
            <a:r>
              <a:rPr lang="en-US" sz="1200" b="1" dirty="0">
                <a:solidFill>
                  <a:srgbClr val="FF0000"/>
                </a:solidFill>
                <a:latin typeface="Courier New" pitchFamily="49" charset="0"/>
                <a:ea typeface="+mn-ea"/>
                <a:cs typeface="+mn-cs"/>
              </a:rPr>
              <a:t>A</a:t>
            </a:r>
            <a:r>
              <a:rPr lang="en-US" sz="1200" b="1" dirty="0">
                <a:solidFill>
                  <a:prstClr val="black"/>
                </a:solidFill>
                <a:latin typeface="Courier New" pitchFamily="49" charset="0"/>
                <a:ea typeface="+mn-ea"/>
                <a:cs typeface="+mn-cs"/>
              </a:rPr>
              <a:t>GAGAGCTATATCACTCGAGATTCGAGATCAGGATCGAG…</a:t>
            </a:r>
          </a:p>
          <a:p>
            <a:pPr algn="ctr" fontAlgn="auto">
              <a:spcBef>
                <a:spcPts val="0"/>
              </a:spcBef>
              <a:spcAft>
                <a:spcPts val="0"/>
              </a:spcAft>
            </a:pPr>
            <a:r>
              <a:rPr lang="en-US" sz="1200" b="1" dirty="0">
                <a:solidFill>
                  <a:prstClr val="black"/>
                </a:solidFill>
                <a:latin typeface="Courier New" pitchFamily="49" charset="0"/>
                <a:ea typeface="+mn-ea"/>
                <a:cs typeface="+mn-cs"/>
              </a:rPr>
              <a:t>…</a:t>
            </a:r>
          </a:p>
          <a:p>
            <a:pPr algn="ctr" fontAlgn="auto">
              <a:spcBef>
                <a:spcPts val="0"/>
              </a:spcBef>
              <a:spcAft>
                <a:spcPts val="0"/>
              </a:spcAft>
            </a:pPr>
            <a:r>
              <a:rPr lang="en-US" sz="1200" b="1" dirty="0">
                <a:solidFill>
                  <a:prstClr val="black"/>
                </a:solidFill>
                <a:latin typeface="Courier New" pitchFamily="49" charset="0"/>
                <a:ea typeface="+mn-ea"/>
                <a:cs typeface="+mn-cs"/>
              </a:rPr>
              <a:t>…ACGTAGCTAGAGATCGATACCTGAGAGCTATATCACTCGAGATTCGAGATCAGGATCGAG…</a:t>
            </a:r>
          </a:p>
        </p:txBody>
      </p:sp>
      <p:sp>
        <p:nvSpPr>
          <p:cNvPr id="19460" name="AutoShape 4"/>
          <p:cNvSpPr>
            <a:spLocks/>
          </p:cNvSpPr>
          <p:nvPr/>
        </p:nvSpPr>
        <p:spPr bwMode="auto">
          <a:xfrm>
            <a:off x="6324600" y="1828800"/>
            <a:ext cx="152400" cy="1981200"/>
          </a:xfrm>
          <a:prstGeom prst="rightBrace">
            <a:avLst>
              <a:gd name="adj1" fmla="val 108333"/>
              <a:gd name="adj2" fmla="val 50000"/>
            </a:avLst>
          </a:prstGeom>
          <a:noFill/>
          <a:ln w="9525">
            <a:solidFill>
              <a:schemeClr val="tx1"/>
            </a:solidFill>
            <a:round/>
            <a:headEnd/>
            <a:tailEnd/>
          </a:ln>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sp>
        <p:nvSpPr>
          <p:cNvPr id="19461" name="AutoShape 5"/>
          <p:cNvSpPr>
            <a:spLocks/>
          </p:cNvSpPr>
          <p:nvPr/>
        </p:nvSpPr>
        <p:spPr bwMode="auto">
          <a:xfrm>
            <a:off x="6324600" y="4191000"/>
            <a:ext cx="152400" cy="1981200"/>
          </a:xfrm>
          <a:prstGeom prst="rightBrace">
            <a:avLst>
              <a:gd name="adj1" fmla="val 108333"/>
              <a:gd name="adj2" fmla="val 50000"/>
            </a:avLst>
          </a:prstGeom>
          <a:noFill/>
          <a:ln w="9525">
            <a:solidFill>
              <a:schemeClr val="tx1"/>
            </a:solidFill>
            <a:round/>
            <a:headEnd/>
            <a:tailEnd/>
          </a:ln>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sp>
        <p:nvSpPr>
          <p:cNvPr id="19462" name="Text Box 6"/>
          <p:cNvSpPr txBox="1">
            <a:spLocks noChangeArrowheads="1"/>
          </p:cNvSpPr>
          <p:nvPr/>
        </p:nvSpPr>
        <p:spPr bwMode="auto">
          <a:xfrm>
            <a:off x="6629400" y="2667000"/>
            <a:ext cx="1728788" cy="336550"/>
          </a:xfrm>
          <a:prstGeom prst="rect">
            <a:avLst/>
          </a:prstGeom>
          <a:noFill/>
          <a:ln w="9525">
            <a:noFill/>
            <a:miter lim="800000"/>
            <a:headEnd/>
            <a:tailEnd/>
          </a:ln>
        </p:spPr>
        <p:txBody>
          <a:bodyPr wrap="none">
            <a:spAutoFit/>
          </a:bodyPr>
          <a:lstStyle/>
          <a:p>
            <a:pPr fontAlgn="auto">
              <a:spcBef>
                <a:spcPts val="0"/>
              </a:spcBef>
              <a:spcAft>
                <a:spcPts val="0"/>
              </a:spcAft>
            </a:pPr>
            <a:r>
              <a:rPr lang="en-US" sz="1600">
                <a:solidFill>
                  <a:prstClr val="black"/>
                </a:solidFill>
                <a:latin typeface="Calibri"/>
                <a:ea typeface="+mn-ea"/>
                <a:cs typeface="+mn-cs"/>
              </a:rPr>
              <a:t>Case Sequences</a:t>
            </a:r>
            <a:endParaRPr lang="en-US">
              <a:solidFill>
                <a:prstClr val="black"/>
              </a:solidFill>
              <a:latin typeface="Calibri"/>
              <a:ea typeface="+mn-ea"/>
              <a:cs typeface="+mn-cs"/>
            </a:endParaRPr>
          </a:p>
        </p:txBody>
      </p:sp>
      <p:sp>
        <p:nvSpPr>
          <p:cNvPr id="19463" name="Text Box 7"/>
          <p:cNvSpPr txBox="1">
            <a:spLocks noChangeArrowheads="1"/>
          </p:cNvSpPr>
          <p:nvPr/>
        </p:nvSpPr>
        <p:spPr bwMode="auto">
          <a:xfrm>
            <a:off x="6629400" y="4953000"/>
            <a:ext cx="1909763" cy="336550"/>
          </a:xfrm>
          <a:prstGeom prst="rect">
            <a:avLst/>
          </a:prstGeom>
          <a:noFill/>
          <a:ln w="9525">
            <a:noFill/>
            <a:miter lim="800000"/>
            <a:headEnd/>
            <a:tailEnd/>
          </a:ln>
        </p:spPr>
        <p:txBody>
          <a:bodyPr wrap="none">
            <a:spAutoFit/>
          </a:bodyPr>
          <a:lstStyle/>
          <a:p>
            <a:pPr fontAlgn="auto">
              <a:spcBef>
                <a:spcPts val="0"/>
              </a:spcBef>
              <a:spcAft>
                <a:spcPts val="0"/>
              </a:spcAft>
            </a:pPr>
            <a:r>
              <a:rPr lang="en-US" sz="1600">
                <a:solidFill>
                  <a:prstClr val="black"/>
                </a:solidFill>
                <a:latin typeface="Calibri"/>
                <a:ea typeface="+mn-ea"/>
                <a:cs typeface="+mn-cs"/>
              </a:rPr>
              <a:t>Control Sequences</a:t>
            </a:r>
            <a:endParaRPr lang="en-US">
              <a:solidFill>
                <a:prstClr val="black"/>
              </a:solidFill>
              <a:latin typeface="Calibri"/>
              <a:ea typeface="+mn-ea"/>
              <a:cs typeface="+mn-cs"/>
            </a:endParaRPr>
          </a:p>
        </p:txBody>
      </p:sp>
      <p:sp>
        <p:nvSpPr>
          <p:cNvPr id="164872" name="Text Box 8"/>
          <p:cNvSpPr txBox="1">
            <a:spLocks noChangeArrowheads="1"/>
          </p:cNvSpPr>
          <p:nvPr/>
        </p:nvSpPr>
        <p:spPr bwMode="auto">
          <a:xfrm>
            <a:off x="1905000" y="1295400"/>
            <a:ext cx="1514475" cy="304800"/>
          </a:xfrm>
          <a:prstGeom prst="rect">
            <a:avLst/>
          </a:prstGeom>
          <a:noFill/>
          <a:ln w="9525">
            <a:noFill/>
            <a:miter lim="800000"/>
            <a:headEnd/>
            <a:tailEnd/>
          </a:ln>
        </p:spPr>
        <p:txBody>
          <a:bodyPr wrap="none">
            <a:spAutoFit/>
          </a:bodyPr>
          <a:lstStyle/>
          <a:p>
            <a:pPr fontAlgn="auto">
              <a:spcBef>
                <a:spcPts val="0"/>
              </a:spcBef>
              <a:spcAft>
                <a:spcPts val="0"/>
              </a:spcAft>
            </a:pPr>
            <a:r>
              <a:rPr lang="en-US" sz="1400">
                <a:solidFill>
                  <a:prstClr val="black"/>
                </a:solidFill>
                <a:latin typeface="Calibri"/>
                <a:ea typeface="+mn-ea"/>
                <a:cs typeface="+mn-cs"/>
              </a:rPr>
              <a:t>Common Variant</a:t>
            </a:r>
          </a:p>
        </p:txBody>
      </p:sp>
      <p:sp>
        <p:nvSpPr>
          <p:cNvPr id="164873" name="Line 9"/>
          <p:cNvSpPr>
            <a:spLocks noChangeShapeType="1"/>
          </p:cNvSpPr>
          <p:nvPr/>
        </p:nvSpPr>
        <p:spPr bwMode="auto">
          <a:xfrm>
            <a:off x="2667000" y="1600200"/>
            <a:ext cx="0" cy="2286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74" name="Text Box 10"/>
          <p:cNvSpPr txBox="1">
            <a:spLocks noChangeArrowheads="1"/>
          </p:cNvSpPr>
          <p:nvPr/>
        </p:nvSpPr>
        <p:spPr bwMode="auto">
          <a:xfrm>
            <a:off x="3505200" y="1066800"/>
            <a:ext cx="1268413" cy="304800"/>
          </a:xfrm>
          <a:prstGeom prst="rect">
            <a:avLst/>
          </a:prstGeom>
          <a:noFill/>
          <a:ln w="9525">
            <a:noFill/>
            <a:miter lim="800000"/>
            <a:headEnd/>
            <a:tailEnd/>
          </a:ln>
        </p:spPr>
        <p:txBody>
          <a:bodyPr wrap="none">
            <a:spAutoFit/>
          </a:bodyPr>
          <a:lstStyle/>
          <a:p>
            <a:pPr fontAlgn="auto">
              <a:spcBef>
                <a:spcPts val="0"/>
              </a:spcBef>
              <a:spcAft>
                <a:spcPts val="0"/>
              </a:spcAft>
            </a:pPr>
            <a:r>
              <a:rPr lang="en-US" sz="1400">
                <a:solidFill>
                  <a:prstClr val="black"/>
                </a:solidFill>
                <a:latin typeface="Calibri"/>
                <a:ea typeface="+mn-ea"/>
                <a:cs typeface="+mn-cs"/>
              </a:rPr>
              <a:t>Rare Variants</a:t>
            </a:r>
          </a:p>
        </p:txBody>
      </p:sp>
      <p:sp>
        <p:nvSpPr>
          <p:cNvPr id="164875" name="Line 11"/>
          <p:cNvSpPr>
            <a:spLocks noChangeShapeType="1"/>
          </p:cNvSpPr>
          <p:nvPr/>
        </p:nvSpPr>
        <p:spPr bwMode="auto">
          <a:xfrm flipH="1">
            <a:off x="1066800" y="1371600"/>
            <a:ext cx="3048000" cy="6858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76" name="Line 12"/>
          <p:cNvSpPr>
            <a:spLocks noChangeShapeType="1"/>
          </p:cNvSpPr>
          <p:nvPr/>
        </p:nvSpPr>
        <p:spPr bwMode="auto">
          <a:xfrm flipH="1">
            <a:off x="1676400" y="1371600"/>
            <a:ext cx="2438400" cy="12192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77" name="Line 13"/>
          <p:cNvSpPr>
            <a:spLocks noChangeShapeType="1"/>
          </p:cNvSpPr>
          <p:nvPr/>
        </p:nvSpPr>
        <p:spPr bwMode="auto">
          <a:xfrm flipH="1">
            <a:off x="1676400" y="1371600"/>
            <a:ext cx="2438400" cy="22860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78" name="Line 14"/>
          <p:cNvSpPr>
            <a:spLocks noChangeShapeType="1"/>
          </p:cNvSpPr>
          <p:nvPr/>
        </p:nvSpPr>
        <p:spPr bwMode="auto">
          <a:xfrm flipH="1">
            <a:off x="762000" y="1371600"/>
            <a:ext cx="3352800" cy="43434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79" name="Line 15"/>
          <p:cNvSpPr>
            <a:spLocks noChangeShapeType="1"/>
          </p:cNvSpPr>
          <p:nvPr/>
        </p:nvSpPr>
        <p:spPr bwMode="auto">
          <a:xfrm>
            <a:off x="4114800" y="1371600"/>
            <a:ext cx="152400" cy="17526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80" name="Line 16"/>
          <p:cNvSpPr>
            <a:spLocks noChangeShapeType="1"/>
          </p:cNvSpPr>
          <p:nvPr/>
        </p:nvSpPr>
        <p:spPr bwMode="auto">
          <a:xfrm>
            <a:off x="4114800" y="1371600"/>
            <a:ext cx="762000" cy="8382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64881" name="Line 17"/>
          <p:cNvSpPr>
            <a:spLocks noChangeShapeType="1"/>
          </p:cNvSpPr>
          <p:nvPr/>
        </p:nvSpPr>
        <p:spPr bwMode="auto">
          <a:xfrm>
            <a:off x="4114800" y="1371600"/>
            <a:ext cx="1447800" cy="358140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a:solidFill>
                <a:prstClr val="black"/>
              </a:solidFill>
              <a:latin typeface="Calibri"/>
              <a:ea typeface="+mn-ea"/>
              <a:cs typeface="+mn-cs"/>
            </a:endParaRPr>
          </a:p>
        </p:txBody>
      </p:sp>
      <p:grpSp>
        <p:nvGrpSpPr>
          <p:cNvPr id="2" name="Group 18"/>
          <p:cNvGrpSpPr>
            <a:grpSpLocks/>
          </p:cNvGrpSpPr>
          <p:nvPr/>
        </p:nvGrpSpPr>
        <p:grpSpPr bwMode="auto">
          <a:xfrm>
            <a:off x="533400" y="1524000"/>
            <a:ext cx="5638800" cy="152400"/>
            <a:chOff x="336" y="624"/>
            <a:chExt cx="3552" cy="96"/>
          </a:xfrm>
        </p:grpSpPr>
        <p:sp>
          <p:nvSpPr>
            <p:cNvPr id="19477" name="Line 19"/>
            <p:cNvSpPr>
              <a:spLocks noChangeShapeType="1"/>
            </p:cNvSpPr>
            <p:nvPr/>
          </p:nvSpPr>
          <p:spPr bwMode="auto">
            <a:xfrm>
              <a:off x="336" y="672"/>
              <a:ext cx="3552" cy="0"/>
            </a:xfrm>
            <a:prstGeom prst="line">
              <a:avLst/>
            </a:prstGeom>
            <a:noFill/>
            <a:ln w="9525">
              <a:solidFill>
                <a:schemeClr val="tx1"/>
              </a:solidFill>
              <a:round/>
              <a:headEnd/>
              <a:tailEnd/>
            </a:ln>
          </p:spPr>
          <p:txBody>
            <a:bodyPr/>
            <a:lstStyle/>
            <a:p>
              <a:pPr fontAlgn="auto">
                <a:spcBef>
                  <a:spcPts val="0"/>
                </a:spcBef>
                <a:spcAft>
                  <a:spcPts val="0"/>
                </a:spcAft>
              </a:pPr>
              <a:endParaRPr lang="en-US">
                <a:solidFill>
                  <a:prstClr val="black"/>
                </a:solidFill>
                <a:latin typeface="Calibri"/>
                <a:ea typeface="+mn-ea"/>
                <a:cs typeface="+mn-cs"/>
              </a:endParaRPr>
            </a:p>
          </p:txBody>
        </p:sp>
        <p:sp>
          <p:nvSpPr>
            <p:cNvPr id="19478" name="Rectangle 20"/>
            <p:cNvSpPr>
              <a:spLocks noChangeArrowheads="1"/>
            </p:cNvSpPr>
            <p:nvPr/>
          </p:nvSpPr>
          <p:spPr bwMode="auto">
            <a:xfrm>
              <a:off x="576" y="624"/>
              <a:ext cx="144" cy="96"/>
            </a:xfrm>
            <a:prstGeom prst="rect">
              <a:avLst/>
            </a:prstGeom>
            <a:solidFill>
              <a:schemeClr val="tx1"/>
            </a:solidFill>
            <a:ln w="9525">
              <a:solidFill>
                <a:schemeClr val="tx1"/>
              </a:solidFill>
              <a:miter lim="800000"/>
              <a:headEnd/>
              <a:tailEnd/>
            </a:ln>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sp>
          <p:nvSpPr>
            <p:cNvPr id="19479" name="Rectangle 21"/>
            <p:cNvSpPr>
              <a:spLocks noChangeArrowheads="1"/>
            </p:cNvSpPr>
            <p:nvPr/>
          </p:nvSpPr>
          <p:spPr bwMode="auto">
            <a:xfrm>
              <a:off x="912" y="624"/>
              <a:ext cx="144" cy="96"/>
            </a:xfrm>
            <a:prstGeom prst="rect">
              <a:avLst/>
            </a:prstGeom>
            <a:solidFill>
              <a:schemeClr val="tx1"/>
            </a:solidFill>
            <a:ln w="9525">
              <a:solidFill>
                <a:schemeClr val="tx1"/>
              </a:solidFill>
              <a:miter lim="800000"/>
              <a:headEnd/>
              <a:tailEnd/>
            </a:ln>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sp>
          <p:nvSpPr>
            <p:cNvPr id="19480" name="Rectangle 22"/>
            <p:cNvSpPr>
              <a:spLocks noChangeArrowheads="1"/>
            </p:cNvSpPr>
            <p:nvPr/>
          </p:nvSpPr>
          <p:spPr bwMode="auto">
            <a:xfrm>
              <a:off x="2640" y="624"/>
              <a:ext cx="144" cy="96"/>
            </a:xfrm>
            <a:prstGeom prst="rect">
              <a:avLst/>
            </a:prstGeom>
            <a:solidFill>
              <a:schemeClr val="tx1"/>
            </a:solidFill>
            <a:ln w="9525">
              <a:solidFill>
                <a:schemeClr val="tx1"/>
              </a:solidFill>
              <a:miter lim="800000"/>
              <a:headEnd/>
              <a:tailEnd/>
            </a:ln>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sp>
          <p:nvSpPr>
            <p:cNvPr id="19481" name="Rectangle 23"/>
            <p:cNvSpPr>
              <a:spLocks noChangeArrowheads="1"/>
            </p:cNvSpPr>
            <p:nvPr/>
          </p:nvSpPr>
          <p:spPr bwMode="auto">
            <a:xfrm>
              <a:off x="3024" y="624"/>
              <a:ext cx="144" cy="96"/>
            </a:xfrm>
            <a:prstGeom prst="rect">
              <a:avLst/>
            </a:prstGeom>
            <a:solidFill>
              <a:schemeClr val="tx1"/>
            </a:solidFill>
            <a:ln w="9525">
              <a:solidFill>
                <a:schemeClr val="tx1"/>
              </a:solidFill>
              <a:miter lim="800000"/>
              <a:headEnd/>
              <a:tailEnd/>
            </a:ln>
          </p:spPr>
          <p:txBody>
            <a:bodyPr wrap="none" anchor="ctr"/>
            <a:lstStyle/>
            <a:p>
              <a:pPr fontAlgn="auto">
                <a:spcBef>
                  <a:spcPts val="0"/>
                </a:spcBef>
                <a:spcAft>
                  <a:spcPts val="0"/>
                </a:spcAft>
              </a:pPr>
              <a:endParaRPr lang="en-US">
                <a:solidFill>
                  <a:prstClr val="black"/>
                </a:solidFill>
                <a:latin typeface="Calibri"/>
                <a:ea typeface="+mn-ea"/>
                <a:cs typeface="+mn-cs"/>
              </a:endParaRPr>
            </a:p>
          </p:txBody>
        </p:sp>
      </p:grpSp>
      <p:sp>
        <p:nvSpPr>
          <p:cNvPr id="164888" name="Text Box 24"/>
          <p:cNvSpPr txBox="1">
            <a:spLocks noChangeArrowheads="1"/>
          </p:cNvSpPr>
          <p:nvPr/>
        </p:nvSpPr>
        <p:spPr bwMode="auto">
          <a:xfrm>
            <a:off x="6034088" y="1447800"/>
            <a:ext cx="3109912" cy="304800"/>
          </a:xfrm>
          <a:prstGeom prst="rect">
            <a:avLst/>
          </a:prstGeom>
          <a:solidFill>
            <a:schemeClr val="bg1"/>
          </a:solidFill>
          <a:ln w="9525">
            <a:noFill/>
            <a:miter lim="800000"/>
            <a:headEnd/>
            <a:tailEnd/>
          </a:ln>
        </p:spPr>
        <p:txBody>
          <a:bodyPr wrap="none">
            <a:spAutoFit/>
          </a:bodyPr>
          <a:lstStyle/>
          <a:p>
            <a:pPr fontAlgn="auto">
              <a:spcBef>
                <a:spcPts val="0"/>
              </a:spcBef>
              <a:spcAft>
                <a:spcPts val="0"/>
              </a:spcAft>
            </a:pPr>
            <a:r>
              <a:rPr lang="en-US" sz="1400">
                <a:solidFill>
                  <a:prstClr val="black"/>
                </a:solidFill>
                <a:latin typeface="Calibri"/>
                <a:ea typeface="+mn-ea"/>
                <a:cs typeface="+mn-cs"/>
              </a:rPr>
              <a:t> Genomic Feature (e.g., Binding Site)</a:t>
            </a:r>
          </a:p>
        </p:txBody>
      </p:sp>
      <p:sp>
        <p:nvSpPr>
          <p:cNvPr id="25" name="TextBox 24"/>
          <p:cNvSpPr txBox="1"/>
          <p:nvPr/>
        </p:nvSpPr>
        <p:spPr>
          <a:xfrm>
            <a:off x="427022" y="6324600"/>
            <a:ext cx="8205788" cy="369332"/>
          </a:xfrm>
          <a:prstGeom prst="rect">
            <a:avLst/>
          </a:prstGeom>
          <a:noFill/>
        </p:spPr>
        <p:txBody>
          <a:bodyPr wrap="square" rtlCol="0">
            <a:spAutoFit/>
          </a:bodyPr>
          <a:lstStyle/>
          <a:p>
            <a:pPr fontAlgn="auto">
              <a:spcBef>
                <a:spcPts val="0"/>
              </a:spcBef>
              <a:spcAft>
                <a:spcPts val="0"/>
              </a:spcAft>
            </a:pPr>
            <a:r>
              <a:rPr lang="en-US" b="1" dirty="0" smtClean="0">
                <a:solidFill>
                  <a:prstClr val="black"/>
                </a:solidFill>
                <a:latin typeface="Calibri"/>
                <a:ea typeface="+mn-ea"/>
                <a:cs typeface="+mn-cs"/>
              </a:rPr>
              <a:t>Search over ALL 3.2 billion sites for variants using many different statistical methods</a:t>
            </a:r>
            <a:endParaRPr lang="en-US" dirty="0">
              <a:solidFill>
                <a:prstClr val="black"/>
              </a:solidFill>
              <a:latin typeface="Calibri"/>
              <a:ea typeface="+mn-ea"/>
              <a:cs typeface="+mn-cs"/>
            </a:endParaRPr>
          </a:p>
        </p:txBody>
      </p:sp>
      <p:sp>
        <p:nvSpPr>
          <p:cNvPr id="26" name="Oval 25"/>
          <p:cNvSpPr/>
          <p:nvPr/>
        </p:nvSpPr>
        <p:spPr>
          <a:xfrm>
            <a:off x="914400" y="1981200"/>
            <a:ext cx="228600"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7" name="Oval 26"/>
          <p:cNvSpPr/>
          <p:nvPr/>
        </p:nvSpPr>
        <p:spPr>
          <a:xfrm>
            <a:off x="1524000" y="2514600"/>
            <a:ext cx="228600"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8" name="Oval 27"/>
          <p:cNvSpPr/>
          <p:nvPr/>
        </p:nvSpPr>
        <p:spPr>
          <a:xfrm>
            <a:off x="4191000" y="3048000"/>
            <a:ext cx="228600"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29" name="Oval 28"/>
          <p:cNvSpPr/>
          <p:nvPr/>
        </p:nvSpPr>
        <p:spPr>
          <a:xfrm>
            <a:off x="4800600" y="2133600"/>
            <a:ext cx="228600"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
        <p:nvSpPr>
          <p:cNvPr id="30" name="Oval 29"/>
          <p:cNvSpPr/>
          <p:nvPr/>
        </p:nvSpPr>
        <p:spPr>
          <a:xfrm>
            <a:off x="1524000" y="3581400"/>
            <a:ext cx="228600"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Calibri"/>
            </a:endParaRPr>
          </a:p>
        </p:txBody>
      </p:sp>
    </p:spTree>
    <p:extLst>
      <p:ext uri="{BB962C8B-B14F-4D97-AF65-F5344CB8AC3E}">
        <p14:creationId xmlns:p14="http://schemas.microsoft.com/office/powerpoint/2010/main" val="32596858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8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487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64872"/>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6487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487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487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487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487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487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487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488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488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6487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64875"/>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64876"/>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64877"/>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64878"/>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64879"/>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6488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6488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6488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2" grpId="0"/>
      <p:bldP spid="164872" grpId="1"/>
      <p:bldP spid="164873" grpId="0" animBg="1"/>
      <p:bldP spid="164873" grpId="1" animBg="1"/>
      <p:bldP spid="164874" grpId="0"/>
      <p:bldP spid="164874" grpId="1"/>
      <p:bldP spid="164875" grpId="0" animBg="1"/>
      <p:bldP spid="164875" grpId="1" animBg="1"/>
      <p:bldP spid="164876" grpId="0" animBg="1"/>
      <p:bldP spid="164876" grpId="1" animBg="1"/>
      <p:bldP spid="164877" grpId="0" animBg="1"/>
      <p:bldP spid="164877" grpId="1" animBg="1"/>
      <p:bldP spid="164878" grpId="0" animBg="1"/>
      <p:bldP spid="164878" grpId="1" animBg="1"/>
      <p:bldP spid="164879" grpId="0" animBg="1"/>
      <p:bldP spid="164879" grpId="1" animBg="1"/>
      <p:bldP spid="164880" grpId="0" animBg="1"/>
      <p:bldP spid="164880" grpId="1" animBg="1"/>
      <p:bldP spid="164881" grpId="0" animBg="1"/>
      <p:bldP spid="164881" grpId="1" animBg="1"/>
      <p:bldP spid="164888" grpId="0" animBg="1"/>
      <p:bldP spid="25" grpId="0"/>
      <p:bldP spid="26" grpId="0" animBg="1"/>
      <p:bldP spid="27" grpId="0" animBg="1"/>
      <p:bldP spid="28" grpId="0" animBg="1"/>
      <p:bldP spid="29" grpId="0" animBg="1"/>
      <p:bldP spid="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14.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0"/>
            <a:ext cx="4483100" cy="1143000"/>
          </a:xfrm>
          <a:prstGeom prst="rect">
            <a:avLst/>
          </a:prstGeom>
        </p:spPr>
      </p:pic>
      <p:sp>
        <p:nvSpPr>
          <p:cNvPr id="7" name="TextBox 6"/>
          <p:cNvSpPr txBox="1"/>
          <p:nvPr/>
        </p:nvSpPr>
        <p:spPr>
          <a:xfrm>
            <a:off x="304808" y="533400"/>
            <a:ext cx="8249003" cy="4524316"/>
          </a:xfrm>
          <a:prstGeom prst="rect">
            <a:avLst/>
          </a:prstGeom>
          <a:noFill/>
        </p:spPr>
        <p:txBody>
          <a:bodyPr wrap="square" rtlCol="0">
            <a:spAutoFit/>
          </a:bodyPr>
          <a:lstStyle/>
          <a:p>
            <a:r>
              <a:rPr lang="en-US" b="1" dirty="0" smtClean="0"/>
              <a:t>Panelists - </a:t>
            </a:r>
          </a:p>
          <a:p>
            <a:endParaRPr lang="en-US" b="1" dirty="0"/>
          </a:p>
          <a:p>
            <a:r>
              <a:rPr lang="en-US" b="1" dirty="0" smtClean="0"/>
              <a:t>Mark Adams, PhD, Scientific Director, The J. Craig Venter Institute</a:t>
            </a:r>
          </a:p>
          <a:p>
            <a:endParaRPr lang="en-US" b="1" dirty="0"/>
          </a:p>
          <a:p>
            <a:r>
              <a:rPr lang="en-US" b="1" dirty="0" smtClean="0"/>
              <a:t>Alex Dickinson, PhD, Senior Vice President, </a:t>
            </a:r>
            <a:r>
              <a:rPr lang="en-US" b="1" dirty="0" err="1" smtClean="0"/>
              <a:t>Illumina</a:t>
            </a:r>
            <a:r>
              <a:rPr lang="en-US" b="1" dirty="0" smtClean="0"/>
              <a:t>, Inc.</a:t>
            </a:r>
          </a:p>
          <a:p>
            <a:endParaRPr lang="en-US" b="1" dirty="0"/>
          </a:p>
          <a:p>
            <a:r>
              <a:rPr lang="en-US" b="1" dirty="0" smtClean="0"/>
              <a:t>Don Jones. JD, MBA, Vice President, Qualcomm Life</a:t>
            </a:r>
          </a:p>
          <a:p>
            <a:endParaRPr lang="en-US" b="1" dirty="0"/>
          </a:p>
          <a:p>
            <a:r>
              <a:rPr lang="en-US" b="1" dirty="0" smtClean="0"/>
              <a:t>Darryl Leon, PhD, Associate Director, Life Technologies, Inc.</a:t>
            </a:r>
          </a:p>
          <a:p>
            <a:endParaRPr lang="en-US" b="1" dirty="0"/>
          </a:p>
          <a:p>
            <a:r>
              <a:rPr lang="en-US" b="1" dirty="0" smtClean="0"/>
              <a:t>Glen Otero, PhD, Bioinformatics and NGS Solution Architect, Dell, Inc.</a:t>
            </a:r>
          </a:p>
          <a:p>
            <a:endParaRPr lang="en-US" b="1" dirty="0"/>
          </a:p>
          <a:p>
            <a:r>
              <a:rPr lang="en-US" b="1" dirty="0" smtClean="0"/>
              <a:t>Nicholas </a:t>
            </a:r>
            <a:r>
              <a:rPr lang="en-US" b="1" dirty="0" err="1" smtClean="0"/>
              <a:t>Schork</a:t>
            </a:r>
            <a:r>
              <a:rPr lang="en-US" b="1" dirty="0" smtClean="0"/>
              <a:t>, PhD, Director Bioinformatics and Biostatistics, </a:t>
            </a:r>
          </a:p>
          <a:p>
            <a:r>
              <a:rPr lang="en-US" b="1" dirty="0"/>
              <a:t> </a:t>
            </a:r>
            <a:r>
              <a:rPr lang="en-US" b="1" dirty="0" smtClean="0"/>
              <a:t>   Scripps Translational Science Institute</a:t>
            </a:r>
          </a:p>
          <a:p>
            <a:endParaRPr lang="en-US" b="1" dirty="0"/>
          </a:p>
          <a:p>
            <a:r>
              <a:rPr lang="en-US" b="1" dirty="0" smtClean="0"/>
              <a:t>Kevin Patrick, MD, MS, Professor, Family and Preventive Medicine, UCSD</a:t>
            </a:r>
            <a:endParaRPr lang="en-US" b="1" dirty="0"/>
          </a:p>
        </p:txBody>
      </p:sp>
      <p:sp>
        <p:nvSpPr>
          <p:cNvPr id="4" name="Frame 3"/>
          <p:cNvSpPr/>
          <p:nvPr/>
        </p:nvSpPr>
        <p:spPr>
          <a:xfrm>
            <a:off x="228600" y="4495800"/>
            <a:ext cx="8305800" cy="685800"/>
          </a:xfrm>
          <a:prstGeom prst="frame">
            <a:avLst>
              <a:gd name="adj1" fmla="val 896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240029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85800"/>
            <a:ext cx="9144000" cy="838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4000" dirty="0">
              <a:solidFill>
                <a:srgbClr val="FFFFFF"/>
              </a:solidFill>
              <a:latin typeface="Calibri"/>
              <a:ea typeface="ＭＳ Ｐゴシック" charset="-128"/>
              <a:cs typeface="ＭＳ Ｐゴシック" charset="-128"/>
            </a:endParaRPr>
          </a:p>
        </p:txBody>
      </p:sp>
      <p:pic>
        <p:nvPicPr>
          <p:cNvPr id="123908" name="Picture 16" descr="Cal(IT)2-Logotype3.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4058" y="6096005"/>
            <a:ext cx="2106613" cy="73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09" name="Picture 9" descr="CWPHS_Lar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04800"/>
            <a:ext cx="216058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p:nvPr/>
        </p:nvCxnSpPr>
        <p:spPr>
          <a:xfrm>
            <a:off x="2057400" y="6096000"/>
            <a:ext cx="5181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23912" name="Picture 1" descr="logo.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8" y="6172200"/>
            <a:ext cx="287813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ctrTitle"/>
          </p:nvPr>
        </p:nvSpPr>
        <p:spPr>
          <a:xfrm>
            <a:off x="457200" y="1676400"/>
            <a:ext cx="8077200" cy="1524000"/>
          </a:xfrm>
        </p:spPr>
        <p:txBody>
          <a:bodyPr/>
          <a:lstStyle/>
          <a:p>
            <a:pPr eaLnBrk="1" hangingPunct="1"/>
            <a:r>
              <a:rPr lang="en-US" sz="2400" b="1" dirty="0" smtClean="0">
                <a:latin typeface="Arial" charset="0"/>
                <a:ea typeface="ＭＳ Ｐゴシック" charset="0"/>
                <a:cs typeface="Arial" charset="0"/>
              </a:rPr>
              <a:t/>
            </a:r>
            <a:br>
              <a:rPr lang="en-US" sz="2400" b="1" dirty="0" smtClean="0">
                <a:latin typeface="Arial" charset="0"/>
                <a:ea typeface="ＭＳ Ｐゴシック" charset="0"/>
                <a:cs typeface="Arial" charset="0"/>
              </a:rPr>
            </a:br>
            <a:r>
              <a:rPr lang="en-US" sz="2400" b="1" dirty="0" smtClean="0">
                <a:latin typeface="Arial" charset="0"/>
                <a:ea typeface="ＭＳ Ｐゴシック" charset="0"/>
                <a:cs typeface="Arial" charset="0"/>
              </a:rPr>
              <a:t/>
            </a:r>
            <a:br>
              <a:rPr lang="en-US" sz="2400" b="1" dirty="0" smtClean="0">
                <a:latin typeface="Arial" charset="0"/>
                <a:ea typeface="ＭＳ Ｐゴシック" charset="0"/>
                <a:cs typeface="Arial" charset="0"/>
              </a:rPr>
            </a:br>
            <a:r>
              <a:rPr lang="en-US" sz="2400" b="1" dirty="0" smtClean="0">
                <a:latin typeface="Arial" charset="0"/>
                <a:ea typeface="ＭＳ Ｐゴシック" charset="0"/>
                <a:cs typeface="Arial" charset="0"/>
              </a:rPr>
              <a:t/>
            </a:r>
            <a:br>
              <a:rPr lang="en-US" sz="2400" b="1" dirty="0" smtClean="0">
                <a:latin typeface="Arial" charset="0"/>
                <a:ea typeface="ＭＳ Ｐゴシック" charset="0"/>
                <a:cs typeface="Arial" charset="0"/>
              </a:rPr>
            </a:br>
            <a:r>
              <a:rPr lang="en-US" sz="2400" b="1" dirty="0" smtClean="0">
                <a:latin typeface="Arial" charset="0"/>
                <a:ea typeface="ＭＳ Ｐゴシック" charset="0"/>
                <a:cs typeface="Arial" charset="0"/>
              </a:rPr>
              <a:t>“Zooming Out”</a:t>
            </a:r>
            <a:br>
              <a:rPr lang="en-US" sz="2400" b="1" dirty="0" smtClean="0">
                <a:latin typeface="Arial" charset="0"/>
                <a:ea typeface="ＭＳ Ｐゴシック" charset="0"/>
                <a:cs typeface="Arial" charset="0"/>
              </a:rPr>
            </a:br>
            <a:r>
              <a:rPr lang="en-US" sz="2400" b="1" dirty="0" smtClean="0">
                <a:latin typeface="Arial" charset="0"/>
                <a:ea typeface="ＭＳ Ｐゴシック" charset="0"/>
                <a:cs typeface="Arial" charset="0"/>
              </a:rPr>
              <a:t> </a:t>
            </a:r>
            <a:br>
              <a:rPr lang="en-US" sz="2400" b="1" dirty="0" smtClean="0">
                <a:latin typeface="Arial" charset="0"/>
                <a:ea typeface="ＭＳ Ｐゴシック" charset="0"/>
                <a:cs typeface="Arial" charset="0"/>
              </a:rPr>
            </a:br>
            <a:r>
              <a:rPr lang="en-US" sz="2400" b="1" dirty="0" smtClean="0">
                <a:latin typeface="Arial" charset="0"/>
                <a:ea typeface="ＭＳ Ｐゴシック" charset="0"/>
                <a:cs typeface="Arial" charset="0"/>
              </a:rPr>
              <a:t>Bringing Behavioral, Social and Environmental Data Into the Mix</a:t>
            </a:r>
            <a:r>
              <a:rPr lang="en-US" sz="2400" b="1" dirty="0">
                <a:latin typeface="Arial" charset="0"/>
                <a:ea typeface="ＭＳ Ｐゴシック" charset="0"/>
                <a:cs typeface="Arial" charset="0"/>
              </a:rPr>
              <a:t/>
            </a:r>
            <a:br>
              <a:rPr lang="en-US" sz="2400" b="1" dirty="0">
                <a:latin typeface="Arial" charset="0"/>
                <a:ea typeface="ＭＳ Ｐゴシック" charset="0"/>
                <a:cs typeface="Arial" charset="0"/>
              </a:rPr>
            </a:br>
            <a:r>
              <a:rPr lang="en-US" sz="2400" b="1" dirty="0" smtClean="0">
                <a:latin typeface="Arial" charset="0"/>
                <a:ea typeface="ＭＳ Ｐゴシック" charset="0"/>
                <a:cs typeface="Arial" charset="0"/>
              </a:rPr>
              <a:t/>
            </a:r>
            <a:br>
              <a:rPr lang="en-US" sz="2400" b="1" dirty="0" smtClean="0">
                <a:latin typeface="Arial" charset="0"/>
                <a:ea typeface="ＭＳ Ｐゴシック" charset="0"/>
                <a:cs typeface="Arial" charset="0"/>
              </a:rPr>
            </a:br>
            <a:endParaRPr lang="en-US" sz="2000" b="1" dirty="0">
              <a:latin typeface="Arial" charset="0"/>
              <a:ea typeface="ＭＳ Ｐゴシック" charset="0"/>
              <a:cs typeface="Arial" charset="0"/>
            </a:endParaRPr>
          </a:p>
        </p:txBody>
      </p:sp>
      <p:sp>
        <p:nvSpPr>
          <p:cNvPr id="9" name="Subtitle 2"/>
          <p:cNvSpPr txBox="1">
            <a:spLocks/>
          </p:cNvSpPr>
          <p:nvPr/>
        </p:nvSpPr>
        <p:spPr bwMode="auto">
          <a:xfrm>
            <a:off x="685800" y="3810000"/>
            <a:ext cx="7924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112"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112"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12"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lnSpc>
                <a:spcPct val="90000"/>
              </a:lnSpc>
              <a:spcBef>
                <a:spcPct val="0"/>
              </a:spcBef>
              <a:buNone/>
            </a:pPr>
            <a:r>
              <a:rPr lang="en-US" sz="1800" b="1" dirty="0" smtClean="0">
                <a:latin typeface="Calibri" charset="0"/>
                <a:ea typeface="ＭＳ Ｐゴシック" charset="0"/>
                <a:cs typeface="ＭＳ Ｐゴシック" charset="0"/>
              </a:rPr>
              <a:t>Kevin Patrick MD, MS</a:t>
            </a:r>
          </a:p>
          <a:p>
            <a:pPr marL="0" indent="0" algn="ctr" eaLnBrk="1" hangingPunct="1">
              <a:lnSpc>
                <a:spcPct val="90000"/>
              </a:lnSpc>
              <a:spcBef>
                <a:spcPct val="0"/>
              </a:spcBef>
              <a:buNone/>
            </a:pPr>
            <a:r>
              <a:rPr lang="en-US" sz="1800" b="1" dirty="0" smtClean="0">
                <a:latin typeface="Calibri" charset="0"/>
                <a:ea typeface="ＭＳ Ｐゴシック" charset="0"/>
                <a:cs typeface="ＭＳ Ｐゴシック" charset="0"/>
              </a:rPr>
              <a:t> </a:t>
            </a:r>
          </a:p>
          <a:p>
            <a:pPr marL="0" indent="0" algn="ctr" eaLnBrk="1" hangingPunct="1">
              <a:lnSpc>
                <a:spcPct val="90000"/>
              </a:lnSpc>
              <a:spcBef>
                <a:spcPct val="0"/>
              </a:spcBef>
              <a:buNone/>
            </a:pPr>
            <a:r>
              <a:rPr lang="en-US" sz="1800" b="1" dirty="0" smtClean="0">
                <a:latin typeface="Calibri" charset="0"/>
                <a:ea typeface="ＭＳ Ｐゴシック" charset="0"/>
                <a:cs typeface="ＭＳ Ｐゴシック" charset="0"/>
              </a:rPr>
              <a:t>Professor, Family and Preventive Medicine</a:t>
            </a:r>
          </a:p>
          <a:p>
            <a:pPr marL="0" indent="0" algn="ctr" eaLnBrk="1" hangingPunct="1">
              <a:lnSpc>
                <a:spcPct val="90000"/>
              </a:lnSpc>
              <a:spcBef>
                <a:spcPct val="0"/>
              </a:spcBef>
              <a:buNone/>
            </a:pPr>
            <a:r>
              <a:rPr lang="en-US" sz="1800" b="1" dirty="0">
                <a:latin typeface="Calibri" charset="0"/>
                <a:ea typeface="ＭＳ Ｐゴシック" charset="0"/>
                <a:cs typeface="ＭＳ Ｐゴシック" charset="0"/>
              </a:rPr>
              <a:t>Editor-in-Chief, American Journal of Preventive </a:t>
            </a:r>
            <a:r>
              <a:rPr lang="en-US" sz="1800" b="1" dirty="0" smtClean="0">
                <a:latin typeface="Calibri" charset="0"/>
                <a:ea typeface="ＭＳ Ｐゴシック" charset="0"/>
                <a:cs typeface="ＭＳ Ｐゴシック" charset="0"/>
              </a:rPr>
              <a:t>Medicine</a:t>
            </a:r>
          </a:p>
          <a:p>
            <a:pPr marL="0" indent="0" algn="ctr" eaLnBrk="1" hangingPunct="1">
              <a:lnSpc>
                <a:spcPct val="90000"/>
              </a:lnSpc>
              <a:spcBef>
                <a:spcPct val="0"/>
              </a:spcBef>
              <a:buNone/>
            </a:pPr>
            <a:r>
              <a:rPr lang="en-US" sz="1800" b="1" dirty="0" smtClean="0">
                <a:latin typeface="Calibri" charset="0"/>
                <a:ea typeface="ＭＳ Ｐゴシック" charset="0"/>
                <a:cs typeface="ＭＳ Ｐゴシック" charset="0"/>
              </a:rPr>
              <a:t>Director, Center for Wireless and Population Health Systems, </a:t>
            </a:r>
          </a:p>
          <a:p>
            <a:pPr marL="0" indent="0" algn="ctr" eaLnBrk="1" hangingPunct="1">
              <a:lnSpc>
                <a:spcPct val="90000"/>
              </a:lnSpc>
              <a:spcBef>
                <a:spcPct val="0"/>
              </a:spcBef>
              <a:buNone/>
            </a:pPr>
            <a:r>
              <a:rPr lang="en-US" sz="1800" b="1" dirty="0" smtClean="0">
                <a:latin typeface="Calibri" charset="0"/>
                <a:ea typeface="ＭＳ Ｐゴシック" charset="0"/>
                <a:cs typeface="ＭＳ Ｐゴシック" charset="0"/>
              </a:rPr>
              <a:t>The Qualcomm Institute/Calit2</a:t>
            </a:r>
          </a:p>
          <a:p>
            <a:pPr marL="0" indent="0" algn="ctr" eaLnBrk="1" hangingPunct="1">
              <a:lnSpc>
                <a:spcPct val="90000"/>
              </a:lnSpc>
              <a:spcBef>
                <a:spcPct val="0"/>
              </a:spcBef>
              <a:buNone/>
            </a:pPr>
            <a:r>
              <a:rPr lang="en-US" sz="1800" b="1" dirty="0" smtClean="0">
                <a:latin typeface="Calibri" charset="0"/>
                <a:ea typeface="ＭＳ Ｐゴシック" charset="0"/>
                <a:cs typeface="ＭＳ Ｐゴシック" charset="0"/>
              </a:rPr>
              <a:t>University of California, San Diego</a:t>
            </a:r>
          </a:p>
          <a:p>
            <a:pPr eaLnBrk="1" hangingPunct="1">
              <a:lnSpc>
                <a:spcPct val="90000"/>
              </a:lnSpc>
              <a:spcBef>
                <a:spcPct val="0"/>
              </a:spcBef>
            </a:pPr>
            <a:endParaRPr lang="en-US" sz="1800" b="1" dirty="0">
              <a:latin typeface="Calibri" charset="0"/>
              <a:ea typeface="ＭＳ Ｐゴシック" charset="0"/>
              <a:cs typeface="ＭＳ Ｐゴシック" charset="0"/>
            </a:endParaRPr>
          </a:p>
        </p:txBody>
      </p:sp>
    </p:spTree>
    <p:extLst>
      <p:ext uri="{BB962C8B-B14F-4D97-AF65-F5344CB8AC3E}">
        <p14:creationId xmlns:p14="http://schemas.microsoft.com/office/powerpoint/2010/main" val="247612433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p:cNvSpPr>
          <p:nvPr>
            <p:ph type="title" idx="4294967295"/>
          </p:nvPr>
        </p:nvSpPr>
        <p:spPr>
          <a:xfrm>
            <a:off x="381000" y="457200"/>
            <a:ext cx="8229600" cy="1143000"/>
          </a:xfrm>
        </p:spPr>
        <p:txBody>
          <a:bodyPr/>
          <a:lstStyle/>
          <a:p>
            <a:pPr algn="l"/>
            <a:r>
              <a:rPr lang="en-US">
                <a:solidFill>
                  <a:schemeClr val="bg1"/>
                </a:solidFill>
                <a:latin typeface="Calibri" charset="0"/>
                <a:ea typeface="ＭＳ Ｐゴシック" charset="0"/>
                <a:cs typeface="ＭＳ Ｐゴシック" charset="0"/>
              </a:rPr>
              <a:t>The Exposome</a:t>
            </a:r>
          </a:p>
        </p:txBody>
      </p:sp>
      <p:pic>
        <p:nvPicPr>
          <p:cNvPr id="139266" name="Picture 9" descr="CWPHS_Lar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304800"/>
            <a:ext cx="216058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7" name="TextBox 1"/>
          <p:cNvSpPr txBox="1">
            <a:spLocks noChangeArrowheads="1"/>
          </p:cNvSpPr>
          <p:nvPr/>
        </p:nvSpPr>
        <p:spPr bwMode="auto">
          <a:xfrm>
            <a:off x="228600" y="1600206"/>
            <a:ext cx="7620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b="1">
                <a:solidFill>
                  <a:prstClr val="black"/>
                </a:solidFill>
              </a:rPr>
              <a:t>“At it’s most complete, the exposome encompasses life-course environmental exposures (including lifestyle factors), from the prenatal period onwards…” </a:t>
            </a:r>
          </a:p>
        </p:txBody>
      </p:sp>
      <p:sp>
        <p:nvSpPr>
          <p:cNvPr id="139268" name="TextBox 2"/>
          <p:cNvSpPr txBox="1">
            <a:spLocks noChangeArrowheads="1"/>
          </p:cNvSpPr>
          <p:nvPr/>
        </p:nvSpPr>
        <p:spPr bwMode="auto">
          <a:xfrm>
            <a:off x="5257801" y="2362200"/>
            <a:ext cx="25196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a:solidFill>
                  <a:prstClr val="black"/>
                </a:solidFill>
              </a:rPr>
              <a:t>-- Christopher Paul Wild</a:t>
            </a:r>
          </a:p>
        </p:txBody>
      </p:sp>
      <p:pic>
        <p:nvPicPr>
          <p:cNvPr id="7" name="Picture 6" descr="imgname--memory_decline_and_type_2_diabetes_in_seniors---50226711--flickr_2303441247.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971800"/>
            <a:ext cx="2514600"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blood-pressure-medication.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3352800"/>
            <a:ext cx="16954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track_Runner_Silhouette.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48008" y="2590805"/>
            <a:ext cx="223837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index.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4800600"/>
            <a:ext cx="18478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350px-Air_.pollution_1.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4778381"/>
            <a:ext cx="3124200"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lcohol-abuse.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391400" y="2667003"/>
            <a:ext cx="1727200"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treet-violence.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743208" y="4800600"/>
            <a:ext cx="14763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figure2.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8100" y="4800600"/>
            <a:ext cx="27368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4376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nodeType="afterGroup">
                            <p:stCondLst>
                              <p:cond delay="0"/>
                            </p:stCondLst>
                            <p:childTnLst>
                              <p:par>
                                <p:cTn id="8" presetID="9"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2000"/>
                                        <p:tgtEl>
                                          <p:spTgt spid="7"/>
                                        </p:tgtEl>
                                      </p:cBhvr>
                                    </p:animEffect>
                                  </p:childTnLst>
                                </p:cTn>
                              </p:par>
                              <p:par>
                                <p:cTn id="11" presetID="9"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2000"/>
                                        <p:tgtEl>
                                          <p:spTgt spid="10"/>
                                        </p:tgtEl>
                                      </p:cBhvr>
                                    </p:animEffect>
                                  </p:childTnLst>
                                </p:cTn>
                              </p:par>
                              <p:par>
                                <p:cTn id="14" presetID="9"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2000"/>
                                        <p:tgtEl>
                                          <p:spTgt spid="6"/>
                                        </p:tgtEl>
                                      </p:cBhvr>
                                    </p:animEffect>
                                  </p:childTnLst>
                                </p:cTn>
                              </p:par>
                              <p:par>
                                <p:cTn id="17" presetID="9"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2000"/>
                                        <p:tgtEl>
                                          <p:spTgt spid="3"/>
                                        </p:tgtEl>
                                      </p:cBhvr>
                                    </p:animEffect>
                                  </p:childTnLst>
                                </p:cTn>
                              </p:par>
                              <p:par>
                                <p:cTn id="20" presetID="9"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2000"/>
                                        <p:tgtEl>
                                          <p:spTgt spid="4"/>
                                        </p:tgtEl>
                                      </p:cBhvr>
                                    </p:animEffect>
                                  </p:childTnLst>
                                </p:cTn>
                              </p:par>
                              <p:par>
                                <p:cTn id="23" presetID="9"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2000"/>
                                        <p:tgtEl>
                                          <p:spTgt spid="8"/>
                                        </p:tgtEl>
                                      </p:cBhvr>
                                    </p:animEffect>
                                  </p:childTnLst>
                                </p:cTn>
                              </p:par>
                              <p:par>
                                <p:cTn id="26" presetID="9"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subTitle" idx="1"/>
          </p:nvPr>
        </p:nvSpPr>
        <p:spPr>
          <a:xfrm>
            <a:off x="0" y="0"/>
            <a:ext cx="9144000" cy="987425"/>
          </a:xfrm>
        </p:spPr>
        <p:txBody>
          <a:bodyPr/>
          <a:lstStyle/>
          <a:p>
            <a:pPr algn="l">
              <a:spcBef>
                <a:spcPts val="0"/>
              </a:spcBef>
            </a:pPr>
            <a:r>
              <a:rPr lang="en-US" sz="4000" dirty="0" smtClean="0">
                <a:latin typeface="Calibri" pitchFamily="34" charset="0"/>
              </a:rPr>
              <a:t>Mark D. Adams, Scientific Director</a:t>
            </a:r>
          </a:p>
          <a:p>
            <a:pPr algn="l">
              <a:spcBef>
                <a:spcPts val="0"/>
              </a:spcBef>
            </a:pPr>
            <a:r>
              <a:rPr lang="en-US" sz="4000" dirty="0" smtClean="0">
                <a:latin typeface="Calibri" pitchFamily="34" charset="0"/>
              </a:rPr>
              <a:t>J. Craig Venter Institute</a:t>
            </a:r>
          </a:p>
        </p:txBody>
      </p:sp>
      <p:pic>
        <p:nvPicPr>
          <p:cNvPr id="5" name="Picture 1"/>
          <p:cNvPicPr>
            <a:picLocks noChangeAspect="1"/>
          </p:cNvPicPr>
          <p:nvPr/>
        </p:nvPicPr>
        <p:blipFill>
          <a:blip r:embed="rId3">
            <a:extLst>
              <a:ext uri="{28A0092B-C50C-407E-A947-70E740481C1C}">
                <a14:useLocalDpi xmlns:a14="http://schemas.microsoft.com/office/drawing/2010/main" val="0"/>
              </a:ext>
            </a:extLst>
          </a:blip>
          <a:srcRect l="11810" t="2292" r="15762" b="20634"/>
          <a:stretch>
            <a:fillRect/>
          </a:stretch>
        </p:blipFill>
        <p:spPr bwMode="auto">
          <a:xfrm>
            <a:off x="0" y="1447800"/>
            <a:ext cx="9144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63064" y="4024143"/>
            <a:ext cx="3888828" cy="320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defRPr/>
            </a:pPr>
            <a:r>
              <a:rPr lang="en-US" sz="3200" dirty="0">
                <a:solidFill>
                  <a:srgbClr val="000000"/>
                </a:solidFill>
                <a:latin typeface="Verdana"/>
                <a:ea typeface="+mn-ea"/>
                <a:cs typeface="+mn-cs"/>
              </a:rPr>
              <a:t>JCVI, </a:t>
            </a:r>
            <a:endParaRPr lang="en-US" sz="3200" dirty="0" smtClean="0">
              <a:solidFill>
                <a:srgbClr val="000000"/>
              </a:solidFill>
              <a:latin typeface="Verdana"/>
              <a:ea typeface="+mn-ea"/>
              <a:cs typeface="+mn-cs"/>
            </a:endParaRPr>
          </a:p>
          <a:p>
            <a:pPr>
              <a:defRPr/>
            </a:pPr>
            <a:r>
              <a:rPr lang="en-US" sz="3200" dirty="0" smtClean="0">
                <a:solidFill>
                  <a:srgbClr val="000000"/>
                </a:solidFill>
                <a:latin typeface="Verdana"/>
                <a:ea typeface="+mn-ea"/>
                <a:cs typeface="+mn-cs"/>
              </a:rPr>
              <a:t>La </a:t>
            </a:r>
            <a:r>
              <a:rPr lang="en-US" sz="3200" dirty="0">
                <a:solidFill>
                  <a:srgbClr val="000000"/>
                </a:solidFill>
                <a:latin typeface="Verdana"/>
                <a:ea typeface="+mn-ea"/>
                <a:cs typeface="+mn-cs"/>
              </a:rPr>
              <a:t>Jolla </a:t>
            </a:r>
          </a:p>
          <a:p>
            <a:pPr>
              <a:defRPr/>
            </a:pPr>
            <a:r>
              <a:rPr lang="en-US" sz="3200" dirty="0">
                <a:solidFill>
                  <a:srgbClr val="000000"/>
                </a:solidFill>
                <a:latin typeface="Verdana"/>
                <a:ea typeface="+mn-ea"/>
                <a:cs typeface="+mn-cs"/>
              </a:rPr>
              <a:t>First “net-zero electricity” laboratory</a:t>
            </a:r>
          </a:p>
        </p:txBody>
      </p:sp>
    </p:spTree>
    <p:extLst>
      <p:ext uri="{BB962C8B-B14F-4D97-AF65-F5344CB8AC3E}">
        <p14:creationId xmlns:p14="http://schemas.microsoft.com/office/powerpoint/2010/main" val="210310909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3537512"/>
            <a:ext cx="2133600" cy="2133600"/>
          </a:xfrm>
          <a:prstGeom prst="rect">
            <a:avLst/>
          </a:prstGeom>
        </p:spPr>
      </p:pic>
      <p:pic>
        <p:nvPicPr>
          <p:cNvPr id="7" name="Picture 1" descr="Zeo-Sleep-Monitor-2-300x17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962405"/>
            <a:ext cx="2819400" cy="160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fitbit-photo.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3505201"/>
            <a:ext cx="1447800" cy="1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bodymedia_armband_display_activity_manager.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5410200"/>
            <a:ext cx="191204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social network.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20475" y="2286000"/>
            <a:ext cx="3214751"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 descr="twitter-logo.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2743206"/>
            <a:ext cx="1761238" cy="6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76200" y="152405"/>
            <a:ext cx="8915400" cy="1200329"/>
          </a:xfrm>
          <a:prstGeom prst="rect">
            <a:avLst/>
          </a:prstGeom>
        </p:spPr>
        <p:txBody>
          <a:bodyPr wrap="square">
            <a:spAutoFit/>
          </a:bodyPr>
          <a:lstStyle/>
          <a:p>
            <a:r>
              <a:rPr lang="en-US" b="1" dirty="0" smtClean="0">
                <a:solidFill>
                  <a:prstClr val="black"/>
                </a:solidFill>
              </a:rPr>
              <a:t>Ubiquitous </a:t>
            </a:r>
            <a:r>
              <a:rPr lang="en-US" b="1" dirty="0">
                <a:solidFill>
                  <a:prstClr val="black"/>
                </a:solidFill>
              </a:rPr>
              <a:t>computing, sensors, wireless networks and </a:t>
            </a:r>
            <a:r>
              <a:rPr lang="en-US" b="1" dirty="0" smtClean="0">
                <a:solidFill>
                  <a:prstClr val="black"/>
                </a:solidFill>
              </a:rPr>
              <a:t>devices, social media, cloud computing, </a:t>
            </a:r>
            <a:r>
              <a:rPr lang="en-US" b="1" dirty="0">
                <a:solidFill>
                  <a:prstClr val="black"/>
                </a:solidFill>
              </a:rPr>
              <a:t>machine </a:t>
            </a:r>
            <a:r>
              <a:rPr lang="en-US" b="1" dirty="0" smtClean="0">
                <a:solidFill>
                  <a:prstClr val="black"/>
                </a:solidFill>
              </a:rPr>
              <a:t>learning and other technologies support an </a:t>
            </a:r>
            <a:r>
              <a:rPr lang="en-US" b="1" dirty="0">
                <a:solidFill>
                  <a:prstClr val="black"/>
                </a:solidFill>
              </a:rPr>
              <a:t>integrated </a:t>
            </a:r>
            <a:r>
              <a:rPr lang="en-US" b="1" dirty="0" smtClean="0">
                <a:solidFill>
                  <a:prstClr val="black"/>
                </a:solidFill>
              </a:rPr>
              <a:t>understanding of the </a:t>
            </a:r>
            <a:r>
              <a:rPr lang="en-US" b="1" dirty="0" err="1" smtClean="0">
                <a:solidFill>
                  <a:prstClr val="black"/>
                </a:solidFill>
              </a:rPr>
              <a:t>Exposome</a:t>
            </a:r>
            <a:r>
              <a:rPr lang="en-US" b="1" dirty="0" smtClean="0">
                <a:solidFill>
                  <a:prstClr val="black"/>
                </a:solidFill>
              </a:rPr>
              <a:t> </a:t>
            </a:r>
          </a:p>
          <a:p>
            <a:r>
              <a:rPr lang="en-US" b="1" dirty="0">
                <a:solidFill>
                  <a:prstClr val="black"/>
                </a:solidFill>
              </a:rPr>
              <a:t> </a:t>
            </a:r>
            <a:r>
              <a:rPr lang="en-US" b="1" dirty="0" smtClean="0">
                <a:solidFill>
                  <a:prstClr val="black"/>
                </a:solidFill>
              </a:rPr>
              <a:t>                                                 – increasingly </a:t>
            </a:r>
            <a:r>
              <a:rPr lang="en-US" b="1" i="1" dirty="0" smtClean="0">
                <a:solidFill>
                  <a:srgbClr val="FF0000"/>
                </a:solidFill>
              </a:rPr>
              <a:t>continuously</a:t>
            </a:r>
            <a:r>
              <a:rPr lang="en-US" b="1" dirty="0" smtClean="0">
                <a:solidFill>
                  <a:srgbClr val="FF0000"/>
                </a:solidFill>
              </a:rPr>
              <a:t> </a:t>
            </a:r>
            <a:r>
              <a:rPr lang="en-US" b="1" dirty="0">
                <a:solidFill>
                  <a:prstClr val="black"/>
                </a:solidFill>
              </a:rPr>
              <a:t>and </a:t>
            </a:r>
            <a:r>
              <a:rPr lang="en-US" b="1" i="1" dirty="0">
                <a:solidFill>
                  <a:srgbClr val="FF0000"/>
                </a:solidFill>
              </a:rPr>
              <a:t>in</a:t>
            </a:r>
            <a:r>
              <a:rPr lang="en-US" b="1" i="1" dirty="0">
                <a:solidFill>
                  <a:prstClr val="black"/>
                </a:solidFill>
              </a:rPr>
              <a:t> </a:t>
            </a:r>
            <a:r>
              <a:rPr lang="en-US" b="1" i="1" dirty="0">
                <a:solidFill>
                  <a:srgbClr val="FF0000"/>
                </a:solidFill>
              </a:rPr>
              <a:t>real time</a:t>
            </a:r>
          </a:p>
        </p:txBody>
      </p:sp>
      <p:pic>
        <p:nvPicPr>
          <p:cNvPr id="12" name="Picture 11" descr="sensor_network.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00800" y="4931004"/>
            <a:ext cx="2743200" cy="1919040"/>
          </a:xfrm>
          <a:prstGeom prst="rect">
            <a:avLst/>
          </a:prstGeom>
        </p:spPr>
      </p:pic>
      <p:pic>
        <p:nvPicPr>
          <p:cNvPr id="16" name="Picture 13" descr="facebook-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0800" y="1524000"/>
            <a:ext cx="24272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loud-computing-Basics-012.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2743200"/>
            <a:ext cx="3201502" cy="1295608"/>
          </a:xfrm>
          <a:prstGeom prst="rect">
            <a:avLst/>
          </a:prstGeom>
        </p:spPr>
      </p:pic>
      <p:pic>
        <p:nvPicPr>
          <p:cNvPr id="10" name="Picture 9" descr="Apple_iPhone_4S_4.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 y="5638800"/>
            <a:ext cx="1830631" cy="1219200"/>
          </a:xfrm>
          <a:prstGeom prst="rect">
            <a:avLst/>
          </a:prstGeom>
        </p:spPr>
      </p:pic>
      <p:pic>
        <p:nvPicPr>
          <p:cNvPr id="5" name="Picture 4" descr="ccgoogle.jpg"/>
          <p:cNvPicPr>
            <a:picLocks noChangeAspect="1"/>
          </p:cNvPicPr>
          <p:nvPr/>
        </p:nvPicPr>
        <p:blipFill>
          <a:blip r:embed="rId12">
            <a:alphaModFix amt="70000"/>
            <a:extLst>
              <a:ext uri="{28A0092B-C50C-407E-A947-70E740481C1C}">
                <a14:useLocalDpi xmlns:a14="http://schemas.microsoft.com/office/drawing/2010/main" val="0"/>
              </a:ext>
            </a:extLst>
          </a:blip>
          <a:stretch>
            <a:fillRect/>
          </a:stretch>
        </p:blipFill>
        <p:spPr>
          <a:xfrm>
            <a:off x="0" y="1371603"/>
            <a:ext cx="3733800" cy="1866900"/>
          </a:xfrm>
          <a:prstGeom prst="rect">
            <a:avLst/>
          </a:prstGeom>
        </p:spPr>
      </p:pic>
      <p:pic>
        <p:nvPicPr>
          <p:cNvPr id="3" name="Picture 2" descr="at-t-logo.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10008" y="1371600"/>
            <a:ext cx="1090211" cy="1295400"/>
          </a:xfrm>
          <a:prstGeom prst="rect">
            <a:avLst/>
          </a:prstGeom>
        </p:spPr>
      </p:pic>
      <p:pic>
        <p:nvPicPr>
          <p:cNvPr id="4" name="Picture 3" descr="VERIZON-WIRELESS-LOGO.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05000" y="5580669"/>
            <a:ext cx="2438400" cy="1238627"/>
          </a:xfrm>
          <a:prstGeom prst="rect">
            <a:avLst/>
          </a:prstGeom>
        </p:spPr>
      </p:pic>
    </p:spTree>
    <p:extLst>
      <p:ext uri="{BB962C8B-B14F-4D97-AF65-F5344CB8AC3E}">
        <p14:creationId xmlns:p14="http://schemas.microsoft.com/office/powerpoint/2010/main" val="115691417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Rectangle 2"/>
          <p:cNvSpPr>
            <a:spLocks noGrp="1"/>
          </p:cNvSpPr>
          <p:nvPr>
            <p:ph type="title" idx="4294967295"/>
          </p:nvPr>
        </p:nvSpPr>
        <p:spPr>
          <a:xfrm>
            <a:off x="76200" y="533400"/>
            <a:ext cx="8229600" cy="1143000"/>
          </a:xfrm>
        </p:spPr>
        <p:txBody>
          <a:bodyPr/>
          <a:lstStyle/>
          <a:p>
            <a:pPr algn="l"/>
            <a:r>
              <a:rPr lang="en-US" sz="4000">
                <a:solidFill>
                  <a:schemeClr val="bg1"/>
                </a:solidFill>
                <a:latin typeface="Calibri" charset="0"/>
                <a:ea typeface="ＭＳ Ｐゴシック" charset="0"/>
                <a:cs typeface="ＭＳ Ｐゴシック" charset="0"/>
              </a:rPr>
              <a:t>  PALMS Devices</a:t>
            </a:r>
          </a:p>
        </p:txBody>
      </p:sp>
      <p:pic>
        <p:nvPicPr>
          <p:cNvPr id="232450" name="Picture 9" descr="CWPHS_Lar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04804"/>
            <a:ext cx="216058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1" name="Rectangle 3"/>
          <p:cNvSpPr>
            <a:spLocks noChangeArrowheads="1"/>
          </p:cNvSpPr>
          <p:nvPr/>
        </p:nvSpPr>
        <p:spPr bwMode="auto">
          <a:xfrm>
            <a:off x="76214" y="1587503"/>
            <a:ext cx="3986213"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0" tIns="45687" rIns="91370" bIns="45687"/>
          <a:lstStyle/>
          <a:p>
            <a:pPr marL="342651" indent="-342651" eaLnBrk="0" hangingPunct="0">
              <a:spcBef>
                <a:spcPct val="20000"/>
              </a:spcBef>
            </a:pPr>
            <a:r>
              <a:rPr lang="en-US" sz="2400" dirty="0">
                <a:solidFill>
                  <a:prstClr val="black"/>
                </a:solidFill>
                <a:latin typeface="Calibri" charset="0"/>
              </a:rPr>
              <a:t>Physical Activity and Heart Rate</a:t>
            </a:r>
          </a:p>
          <a:p>
            <a:pPr marL="742411" lvl="1" indent="-285541" eaLnBrk="0" hangingPunct="0">
              <a:spcBef>
                <a:spcPct val="20000"/>
              </a:spcBef>
              <a:buFont typeface="Arial" charset="0"/>
              <a:buChar char="–"/>
            </a:pPr>
            <a:r>
              <a:rPr lang="en-US" sz="2000" dirty="0">
                <a:solidFill>
                  <a:prstClr val="black"/>
                </a:solidFill>
                <a:latin typeface="Calibri" charset="0"/>
              </a:rPr>
              <a:t>M – </a:t>
            </a:r>
            <a:r>
              <a:rPr lang="en-US" sz="2000" dirty="0" err="1">
                <a:solidFill>
                  <a:prstClr val="black"/>
                </a:solidFill>
                <a:latin typeface="Calibri" charset="0"/>
              </a:rPr>
              <a:t>Actigraph</a:t>
            </a:r>
            <a:endParaRPr lang="en-US" sz="2000" dirty="0">
              <a:solidFill>
                <a:prstClr val="black"/>
              </a:solidFill>
              <a:latin typeface="Calibri" charset="0"/>
            </a:endParaRPr>
          </a:p>
          <a:p>
            <a:pPr marL="742411" lvl="1" indent="-285541" eaLnBrk="0" hangingPunct="0">
              <a:spcBef>
                <a:spcPct val="20000"/>
              </a:spcBef>
              <a:buFont typeface="Arial" charset="0"/>
              <a:buChar char="–"/>
            </a:pPr>
            <a:r>
              <a:rPr lang="en-US" sz="2000" dirty="0">
                <a:solidFill>
                  <a:prstClr val="black"/>
                </a:solidFill>
                <a:latin typeface="Calibri" charset="0"/>
              </a:rPr>
              <a:t>M – </a:t>
            </a:r>
            <a:r>
              <a:rPr lang="en-US" sz="2000" dirty="0" err="1">
                <a:solidFill>
                  <a:prstClr val="black"/>
                </a:solidFill>
                <a:latin typeface="Calibri" charset="0"/>
              </a:rPr>
              <a:t>Actical</a:t>
            </a:r>
            <a:endParaRPr lang="en-US" sz="2000" dirty="0">
              <a:solidFill>
                <a:prstClr val="black"/>
              </a:solidFill>
              <a:latin typeface="Calibri" charset="0"/>
            </a:endParaRPr>
          </a:p>
          <a:p>
            <a:pPr marL="742411" lvl="1" indent="-285541" eaLnBrk="0" hangingPunct="0">
              <a:spcBef>
                <a:spcPct val="20000"/>
              </a:spcBef>
              <a:buFont typeface="Arial" charset="0"/>
              <a:buChar char="–"/>
            </a:pPr>
            <a:r>
              <a:rPr lang="en-US" sz="2000" dirty="0">
                <a:solidFill>
                  <a:prstClr val="black"/>
                </a:solidFill>
                <a:latin typeface="Calibri" charset="0"/>
              </a:rPr>
              <a:t>HR+M - </a:t>
            </a:r>
            <a:r>
              <a:rPr lang="en-US" sz="2000" dirty="0" err="1">
                <a:solidFill>
                  <a:prstClr val="black"/>
                </a:solidFill>
                <a:latin typeface="Calibri" charset="0"/>
              </a:rPr>
              <a:t>Actiheart</a:t>
            </a:r>
            <a:endParaRPr lang="en-US" sz="2000" dirty="0">
              <a:solidFill>
                <a:prstClr val="black"/>
              </a:solidFill>
              <a:latin typeface="Calibri" charset="0"/>
            </a:endParaRPr>
          </a:p>
          <a:p>
            <a:pPr marL="742411" lvl="1" indent="-285541" eaLnBrk="0" hangingPunct="0">
              <a:spcBef>
                <a:spcPct val="20000"/>
              </a:spcBef>
              <a:buFont typeface="Arial" charset="0"/>
              <a:buChar char="–"/>
            </a:pPr>
            <a:r>
              <a:rPr lang="en-US" sz="2000" dirty="0">
                <a:solidFill>
                  <a:prstClr val="black"/>
                </a:solidFill>
                <a:latin typeface="Calibri" charset="0"/>
              </a:rPr>
              <a:t>HR+M – </a:t>
            </a:r>
            <a:r>
              <a:rPr lang="en-US" sz="2000" dirty="0" err="1">
                <a:solidFill>
                  <a:prstClr val="black"/>
                </a:solidFill>
                <a:latin typeface="Calibri" charset="0"/>
              </a:rPr>
              <a:t>Actitrainer</a:t>
            </a:r>
            <a:endParaRPr lang="en-US" sz="2000" dirty="0">
              <a:solidFill>
                <a:prstClr val="black"/>
              </a:solidFill>
              <a:latin typeface="Calibri" charset="0"/>
            </a:endParaRPr>
          </a:p>
          <a:p>
            <a:pPr marL="742411" lvl="1" indent="-285541" eaLnBrk="0" hangingPunct="0">
              <a:spcBef>
                <a:spcPct val="20000"/>
              </a:spcBef>
              <a:buFont typeface="Arial" charset="0"/>
              <a:buChar char="–"/>
            </a:pPr>
            <a:r>
              <a:rPr lang="en-US" sz="2000" dirty="0">
                <a:solidFill>
                  <a:prstClr val="black"/>
                </a:solidFill>
                <a:latin typeface="Calibri" charset="0"/>
              </a:rPr>
              <a:t>HR+M + respiration + skin temp – </a:t>
            </a:r>
            <a:r>
              <a:rPr lang="en-US" sz="2000" dirty="0" err="1">
                <a:solidFill>
                  <a:prstClr val="black"/>
                </a:solidFill>
                <a:latin typeface="Calibri" charset="0"/>
              </a:rPr>
              <a:t>Bioharness</a:t>
            </a:r>
            <a:endParaRPr lang="en-US" sz="2000" dirty="0">
              <a:solidFill>
                <a:prstClr val="black"/>
              </a:solidFill>
              <a:latin typeface="Calibri" charset="0"/>
            </a:endParaRPr>
          </a:p>
          <a:p>
            <a:pPr marL="342651" indent="-342651" eaLnBrk="0" hangingPunct="0">
              <a:spcBef>
                <a:spcPct val="20000"/>
              </a:spcBef>
            </a:pPr>
            <a:r>
              <a:rPr lang="en-US" sz="2400" dirty="0">
                <a:solidFill>
                  <a:prstClr val="black"/>
                </a:solidFill>
                <a:latin typeface="Calibri" charset="0"/>
              </a:rPr>
              <a:t>Location – GPS </a:t>
            </a:r>
            <a:r>
              <a:rPr lang="en-US" sz="2400" dirty="0" err="1">
                <a:solidFill>
                  <a:prstClr val="black"/>
                </a:solidFill>
                <a:latin typeface="Calibri" charset="0"/>
              </a:rPr>
              <a:t>Dataloggers</a:t>
            </a:r>
            <a:endParaRPr lang="en-US" sz="2400" dirty="0">
              <a:solidFill>
                <a:prstClr val="black"/>
              </a:solidFill>
              <a:latin typeface="Calibri" charset="0"/>
            </a:endParaRPr>
          </a:p>
          <a:p>
            <a:pPr marL="742411" lvl="1" indent="-285541" eaLnBrk="0" hangingPunct="0">
              <a:spcBef>
                <a:spcPct val="20000"/>
              </a:spcBef>
              <a:buFont typeface="Arial" charset="0"/>
              <a:buChar char="–"/>
            </a:pPr>
            <a:r>
              <a:rPr lang="en-US" sz="2000" dirty="0" err="1">
                <a:solidFill>
                  <a:prstClr val="black"/>
                </a:solidFill>
                <a:latin typeface="Calibri" charset="0"/>
              </a:rPr>
              <a:t>GlobalSat</a:t>
            </a:r>
            <a:r>
              <a:rPr lang="en-US" sz="2000" dirty="0">
                <a:solidFill>
                  <a:prstClr val="black"/>
                </a:solidFill>
                <a:latin typeface="Calibri" charset="0"/>
              </a:rPr>
              <a:t> DG-100</a:t>
            </a:r>
          </a:p>
          <a:p>
            <a:pPr marL="742411" lvl="1" indent="-285541" eaLnBrk="0" hangingPunct="0">
              <a:spcBef>
                <a:spcPct val="20000"/>
              </a:spcBef>
              <a:buFont typeface="Arial" charset="0"/>
              <a:buChar char="–"/>
            </a:pPr>
            <a:r>
              <a:rPr lang="en-US" sz="2000" dirty="0" err="1">
                <a:solidFill>
                  <a:prstClr val="black"/>
                </a:solidFill>
                <a:latin typeface="Calibri" charset="0"/>
              </a:rPr>
              <a:t>GlobalSat</a:t>
            </a:r>
            <a:r>
              <a:rPr lang="en-US" sz="2000" dirty="0">
                <a:solidFill>
                  <a:prstClr val="black"/>
                </a:solidFill>
                <a:latin typeface="Calibri" charset="0"/>
              </a:rPr>
              <a:t> BT-335</a:t>
            </a:r>
          </a:p>
          <a:p>
            <a:pPr marL="742411" lvl="1" indent="-285541" eaLnBrk="0" hangingPunct="0">
              <a:spcBef>
                <a:spcPct val="20000"/>
              </a:spcBef>
              <a:buFont typeface="Arial" charset="0"/>
              <a:buChar char="–"/>
            </a:pPr>
            <a:r>
              <a:rPr lang="en-US" sz="2000" dirty="0" err="1">
                <a:solidFill>
                  <a:prstClr val="black"/>
                </a:solidFill>
                <a:latin typeface="Calibri" charset="0"/>
              </a:rPr>
              <a:t>Qstarz</a:t>
            </a:r>
            <a:r>
              <a:rPr lang="en-US" sz="2000" dirty="0">
                <a:solidFill>
                  <a:prstClr val="black"/>
                </a:solidFill>
                <a:latin typeface="Calibri" charset="0"/>
              </a:rPr>
              <a:t> 1000</a:t>
            </a:r>
          </a:p>
          <a:p>
            <a:pPr marL="742411" lvl="1" indent="-285541" eaLnBrk="0" hangingPunct="0">
              <a:spcBef>
                <a:spcPct val="20000"/>
              </a:spcBef>
              <a:buFont typeface="Arial" charset="0"/>
              <a:buChar char="–"/>
            </a:pPr>
            <a:r>
              <a:rPr lang="en-US" sz="2000" dirty="0">
                <a:solidFill>
                  <a:prstClr val="black"/>
                </a:solidFill>
                <a:latin typeface="Calibri" charset="0"/>
              </a:rPr>
              <a:t>Any GPX device</a:t>
            </a:r>
          </a:p>
          <a:p>
            <a:pPr marL="742411" lvl="1" indent="-285541" eaLnBrk="0" hangingPunct="0">
              <a:spcBef>
                <a:spcPct val="20000"/>
              </a:spcBef>
            </a:pPr>
            <a:endParaRPr lang="en-US" sz="2000" dirty="0">
              <a:solidFill>
                <a:prstClr val="black"/>
              </a:solidFill>
              <a:latin typeface="Calibri" charset="0"/>
            </a:endParaRPr>
          </a:p>
          <a:p>
            <a:pPr marL="742411" lvl="1" indent="-285541" eaLnBrk="0" hangingPunct="0">
              <a:spcBef>
                <a:spcPct val="20000"/>
              </a:spcBef>
              <a:buFont typeface="Arial" charset="0"/>
              <a:buChar char="–"/>
            </a:pPr>
            <a:endParaRPr lang="en-US" sz="2000" dirty="0">
              <a:solidFill>
                <a:prstClr val="black"/>
              </a:solidFill>
              <a:latin typeface="Calibri" charset="0"/>
            </a:endParaRPr>
          </a:p>
          <a:p>
            <a:pPr marL="742411" lvl="1" indent="-285541" eaLnBrk="0" hangingPunct="0">
              <a:spcBef>
                <a:spcPct val="20000"/>
              </a:spcBef>
              <a:buFont typeface="Arial" charset="0"/>
              <a:buChar char="–"/>
            </a:pPr>
            <a:endParaRPr lang="en-US" sz="2000" dirty="0">
              <a:solidFill>
                <a:prstClr val="black"/>
              </a:solidFill>
              <a:latin typeface="Calibri" charset="0"/>
            </a:endParaRPr>
          </a:p>
        </p:txBody>
      </p:sp>
      <p:pic>
        <p:nvPicPr>
          <p:cNvPr id="232452" name="Picture 10" descr="bioharne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182880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3" name="Picture 4" descr="pic - PA msm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8" y="3200400"/>
            <a:ext cx="12858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4" name="Picture 5" descr="pic - PA msm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1905000"/>
            <a:ext cx="1524000"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5" name="Picture 6" descr="datalogg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7600" y="4724400"/>
            <a:ext cx="1400175" cy="1657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6" name="Picture 7" descr="BT3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4343400"/>
            <a:ext cx="1035050" cy="137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7" name="Picture 9" descr="qstarz-bt-q1000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58000" y="4419600"/>
            <a:ext cx="828675" cy="181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8" name="Picture 11" descr="PALMS_logo_colorchange.JPG"/>
          <p:cNvPicPr>
            <a:picLocks noChangeAspect="1" noChangeArrowheads="1"/>
          </p:cNvPicPr>
          <p:nvPr/>
        </p:nvPicPr>
        <p:blipFill>
          <a:blip r:embed="rId10">
            <a:extLst>
              <a:ext uri="{28A0092B-C50C-407E-A947-70E740481C1C}">
                <a14:useLocalDpi xmlns:a14="http://schemas.microsoft.com/office/drawing/2010/main" val="0"/>
              </a:ext>
            </a:extLst>
          </a:blip>
          <a:srcRect t="6056" r="21474" b="32191"/>
          <a:stretch>
            <a:fillRect/>
          </a:stretch>
        </p:blipFill>
        <p:spPr bwMode="auto">
          <a:xfrm>
            <a:off x="7567622" y="5562600"/>
            <a:ext cx="15763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ubtitle 2"/>
          <p:cNvSpPr txBox="1">
            <a:spLocks/>
          </p:cNvSpPr>
          <p:nvPr/>
        </p:nvSpPr>
        <p:spPr bwMode="auto">
          <a:xfrm>
            <a:off x="0" y="76200"/>
            <a:ext cx="7315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buFont typeface="Arial" charset="0"/>
              <a:buNone/>
            </a:pPr>
            <a:r>
              <a:rPr lang="en-US" sz="2400" b="1" dirty="0">
                <a:solidFill>
                  <a:srgbClr val="0070C0"/>
                </a:solidFill>
              </a:rPr>
              <a:t>Personal Activity Location Measurement System</a:t>
            </a:r>
          </a:p>
          <a:p>
            <a:pPr algn="ctr" eaLnBrk="1" hangingPunct="1">
              <a:lnSpc>
                <a:spcPct val="90000"/>
              </a:lnSpc>
              <a:spcBef>
                <a:spcPct val="20000"/>
              </a:spcBef>
              <a:buFont typeface="Arial" charset="0"/>
              <a:buNone/>
            </a:pPr>
            <a:endParaRPr lang="en-US" sz="2400" dirty="0">
              <a:solidFill>
                <a:srgbClr val="898989"/>
              </a:solidFill>
            </a:endParaRPr>
          </a:p>
        </p:txBody>
      </p:sp>
      <p:sp>
        <p:nvSpPr>
          <p:cNvPr id="13" name="TextBox 13"/>
          <p:cNvSpPr txBox="1">
            <a:spLocks noChangeArrowheads="1"/>
          </p:cNvSpPr>
          <p:nvPr/>
        </p:nvSpPr>
        <p:spPr bwMode="auto">
          <a:xfrm>
            <a:off x="3124200" y="6334780"/>
            <a:ext cx="34480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1400" dirty="0" smtClean="0">
                <a:solidFill>
                  <a:prstClr val="black"/>
                </a:solidFill>
              </a:rPr>
              <a:t>NIH</a:t>
            </a:r>
            <a:r>
              <a:rPr lang="en-US" sz="1400" dirty="0">
                <a:solidFill>
                  <a:prstClr val="black"/>
                </a:solidFill>
              </a:rPr>
              <a:t>/NCI Grant 1 U01 CA130771-01</a:t>
            </a:r>
          </a:p>
          <a:p>
            <a:pPr eaLnBrk="1" hangingPunct="1"/>
            <a:r>
              <a:rPr lang="en-US" sz="1400" dirty="0">
                <a:solidFill>
                  <a:prstClr val="black"/>
                </a:solidFill>
              </a:rPr>
              <a:t>Genes, Environment and Health </a:t>
            </a:r>
            <a:r>
              <a:rPr lang="en-US" sz="1400" dirty="0" smtClean="0">
                <a:solidFill>
                  <a:prstClr val="black"/>
                </a:solidFill>
              </a:rPr>
              <a:t>Initiative</a:t>
            </a:r>
            <a:endParaRPr lang="en-US" sz="1400" dirty="0">
              <a:solidFill>
                <a:prstClr val="black"/>
              </a:solidFill>
            </a:endParaRPr>
          </a:p>
        </p:txBody>
      </p:sp>
    </p:spTree>
    <p:extLst>
      <p:ext uri="{BB962C8B-B14F-4D97-AF65-F5344CB8AC3E}">
        <p14:creationId xmlns:p14="http://schemas.microsoft.com/office/powerpoint/2010/main" val="1203145408"/>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p:cNvSpPr>
          <p:nvPr>
            <p:ph type="title" idx="4294967295"/>
          </p:nvPr>
        </p:nvSpPr>
        <p:spPr>
          <a:xfrm>
            <a:off x="76200" y="533400"/>
            <a:ext cx="6553200" cy="1143000"/>
          </a:xfrm>
        </p:spPr>
        <p:txBody>
          <a:bodyPr/>
          <a:lstStyle/>
          <a:p>
            <a:pPr algn="l"/>
            <a:r>
              <a:rPr lang="en-US" sz="2800" dirty="0" smtClean="0">
                <a:solidFill>
                  <a:schemeClr val="bg1"/>
                </a:solidFill>
                <a:ea typeface="ＭＳ Ｐゴシック"/>
                <a:cs typeface="ＭＳ Ｐゴシック"/>
              </a:rPr>
              <a:t>Constructs a detailed picture of a day, </a:t>
            </a:r>
            <a:br>
              <a:rPr lang="en-US" sz="2800" dirty="0" smtClean="0">
                <a:solidFill>
                  <a:schemeClr val="bg1"/>
                </a:solidFill>
                <a:ea typeface="ＭＳ Ｐゴシック"/>
                <a:cs typeface="ＭＳ Ｐゴシック"/>
              </a:rPr>
            </a:br>
            <a:r>
              <a:rPr lang="en-US" sz="2800" dirty="0" smtClean="0">
                <a:solidFill>
                  <a:schemeClr val="bg1"/>
                </a:solidFill>
                <a:ea typeface="ＭＳ Ｐゴシック"/>
                <a:cs typeface="ＭＳ Ｐゴシック"/>
              </a:rPr>
              <a:t>a week, or longer periods of time…</a:t>
            </a:r>
            <a:r>
              <a:rPr lang="en-US" sz="2000" dirty="0" smtClean="0">
                <a:solidFill>
                  <a:schemeClr val="bg1"/>
                </a:solidFill>
                <a:ea typeface="ＭＳ Ｐゴシック"/>
                <a:cs typeface="ＭＳ Ｐゴシック"/>
              </a:rPr>
              <a:t> </a:t>
            </a:r>
            <a:endParaRPr lang="en-US" sz="4000" dirty="0" smtClean="0">
              <a:solidFill>
                <a:schemeClr val="bg1"/>
              </a:solidFill>
              <a:ea typeface="ＭＳ Ｐゴシック"/>
              <a:cs typeface="ＭＳ Ｐゴシック"/>
            </a:endParaRPr>
          </a:p>
        </p:txBody>
      </p:sp>
      <p:pic>
        <p:nvPicPr>
          <p:cNvPr id="126978" name="Picture 9" descr="CWPHS_Large.jpg"/>
          <p:cNvPicPr>
            <a:picLocks noChangeAspect="1"/>
          </p:cNvPicPr>
          <p:nvPr/>
        </p:nvPicPr>
        <p:blipFill>
          <a:blip r:embed="rId3"/>
          <a:srcRect/>
          <a:stretch>
            <a:fillRect/>
          </a:stretch>
        </p:blipFill>
        <p:spPr bwMode="auto">
          <a:xfrm>
            <a:off x="6629400" y="457200"/>
            <a:ext cx="2160588" cy="1371600"/>
          </a:xfrm>
          <a:prstGeom prst="rect">
            <a:avLst/>
          </a:prstGeom>
          <a:noFill/>
          <a:ln w="9525">
            <a:noFill/>
            <a:miter lim="800000"/>
            <a:headEnd/>
            <a:tailEnd/>
          </a:ln>
        </p:spPr>
      </p:pic>
      <p:sp>
        <p:nvSpPr>
          <p:cNvPr id="126979" name="Rectangle 3"/>
          <p:cNvSpPr>
            <a:spLocks noChangeArrowheads="1"/>
          </p:cNvSpPr>
          <p:nvPr/>
        </p:nvSpPr>
        <p:spPr bwMode="auto">
          <a:xfrm>
            <a:off x="76200" y="1587503"/>
            <a:ext cx="9067800" cy="1231900"/>
          </a:xfrm>
          <a:prstGeom prst="rect">
            <a:avLst/>
          </a:prstGeom>
          <a:noFill/>
          <a:ln w="9525">
            <a:noFill/>
            <a:miter lim="800000"/>
            <a:headEnd/>
            <a:tailEnd/>
          </a:ln>
        </p:spPr>
        <p:txBody>
          <a:bodyPr lIns="91370" tIns="45687" rIns="91370" bIns="45687"/>
          <a:lstStyle/>
          <a:p>
            <a:pPr marL="341313" indent="-341313" eaLnBrk="0" hangingPunct="0">
              <a:spcBef>
                <a:spcPct val="20000"/>
              </a:spcBef>
            </a:pPr>
            <a:r>
              <a:rPr lang="en-US" sz="2000" dirty="0">
                <a:solidFill>
                  <a:srgbClr val="000000"/>
                </a:solidFill>
                <a:latin typeface="Calibri" pitchFamily="34" charset="0"/>
                <a:ea typeface="ＭＳ Ｐゴシック"/>
                <a:cs typeface="ＭＳ Ｐゴシック"/>
              </a:rPr>
              <a:t>	</a:t>
            </a:r>
            <a:r>
              <a:rPr lang="en-US" sz="2000" b="1" dirty="0">
                <a:solidFill>
                  <a:srgbClr val="000000"/>
                </a:solidFill>
                <a:latin typeface="Calibri" pitchFamily="34" charset="0"/>
                <a:ea typeface="ＭＳ Ｐゴシック"/>
                <a:cs typeface="ＭＳ Ｐゴシック"/>
              </a:rPr>
              <a:t>Locations visited and time spent </a:t>
            </a:r>
          </a:p>
          <a:p>
            <a:pPr marL="341313" indent="-341313" eaLnBrk="0" hangingPunct="0">
              <a:spcBef>
                <a:spcPct val="20000"/>
              </a:spcBef>
            </a:pPr>
            <a:r>
              <a:rPr lang="en-US" sz="2000" b="1" dirty="0">
                <a:solidFill>
                  <a:srgbClr val="000000"/>
                </a:solidFill>
                <a:latin typeface="Calibri" pitchFamily="34" charset="0"/>
                <a:ea typeface="ＭＳ Ｐゴシック"/>
                <a:cs typeface="ＭＳ Ｐゴシック"/>
              </a:rPr>
              <a:t>	Travel patterns and modes of transportation</a:t>
            </a:r>
          </a:p>
          <a:p>
            <a:pPr marL="341313" indent="-341313" eaLnBrk="0" hangingPunct="0">
              <a:spcBef>
                <a:spcPct val="20000"/>
              </a:spcBef>
            </a:pPr>
            <a:r>
              <a:rPr lang="en-US" sz="2000" b="1" dirty="0">
                <a:solidFill>
                  <a:srgbClr val="000000"/>
                </a:solidFill>
                <a:latin typeface="Calibri" pitchFamily="34" charset="0"/>
                <a:ea typeface="ＭＳ Ｐゴシック"/>
                <a:cs typeface="ＭＳ Ｐゴシック"/>
              </a:rPr>
              <a:t>	Times, locations, duration and levels of </a:t>
            </a:r>
            <a:r>
              <a:rPr lang="en-US" sz="2000" b="1" dirty="0" smtClean="0">
                <a:solidFill>
                  <a:srgbClr val="000000"/>
                </a:solidFill>
                <a:latin typeface="Calibri" pitchFamily="34" charset="0"/>
                <a:ea typeface="ＭＳ Ｐゴシック"/>
                <a:cs typeface="ＭＳ Ｐゴシック"/>
              </a:rPr>
              <a:t>activity-related exposures</a:t>
            </a:r>
            <a:endParaRPr lang="en-US" sz="2000" b="1" dirty="0">
              <a:solidFill>
                <a:srgbClr val="000000"/>
              </a:solidFill>
              <a:latin typeface="Calibri" pitchFamily="34" charset="0"/>
              <a:ea typeface="ＭＳ Ｐゴシック"/>
              <a:cs typeface="ＭＳ Ｐゴシック"/>
            </a:endParaRPr>
          </a:p>
          <a:p>
            <a:pPr marL="741363" lvl="1" indent="-284163" eaLnBrk="0" hangingPunct="0">
              <a:spcBef>
                <a:spcPct val="20000"/>
              </a:spcBef>
              <a:buFont typeface="Arial" charset="0"/>
              <a:buChar char="–"/>
            </a:pPr>
            <a:endParaRPr lang="en-US" sz="2000" dirty="0">
              <a:solidFill>
                <a:srgbClr val="000000"/>
              </a:solidFill>
              <a:latin typeface="Calibri" pitchFamily="34" charset="0"/>
              <a:ea typeface="ＭＳ Ｐゴシック"/>
              <a:cs typeface="ＭＳ Ｐゴシック"/>
            </a:endParaRPr>
          </a:p>
          <a:p>
            <a:pPr marL="741363" lvl="1" indent="-284163" eaLnBrk="0" hangingPunct="0">
              <a:spcBef>
                <a:spcPct val="20000"/>
              </a:spcBef>
              <a:buFont typeface="Arial" charset="0"/>
              <a:buChar char="–"/>
            </a:pPr>
            <a:endParaRPr lang="en-US" sz="2000" dirty="0">
              <a:solidFill>
                <a:srgbClr val="000000"/>
              </a:solidFill>
              <a:latin typeface="Calibri" pitchFamily="34" charset="0"/>
              <a:ea typeface="ＭＳ Ｐゴシック"/>
              <a:cs typeface="ＭＳ Ｐゴシック"/>
            </a:endParaRPr>
          </a:p>
        </p:txBody>
      </p:sp>
      <p:pic>
        <p:nvPicPr>
          <p:cNvPr id="126980" name="Picture 12" descr="KML map from Nature article"/>
          <p:cNvPicPr>
            <a:picLocks noChangeAspect="1" noChangeArrowheads="1"/>
          </p:cNvPicPr>
          <p:nvPr/>
        </p:nvPicPr>
        <p:blipFill>
          <a:blip r:embed="rId4"/>
          <a:srcRect/>
          <a:stretch>
            <a:fillRect/>
          </a:stretch>
        </p:blipFill>
        <p:spPr bwMode="auto">
          <a:xfrm>
            <a:off x="100021" y="2667001"/>
            <a:ext cx="8943975" cy="4198939"/>
          </a:xfrm>
          <a:prstGeom prst="rect">
            <a:avLst/>
          </a:prstGeom>
          <a:noFill/>
          <a:ln w="9525">
            <a:noFill/>
            <a:miter lim="800000"/>
            <a:headEnd/>
            <a:tailEnd/>
          </a:ln>
        </p:spPr>
      </p:pic>
    </p:spTree>
    <p:extLst>
      <p:ext uri="{BB962C8B-B14F-4D97-AF65-F5344CB8AC3E}">
        <p14:creationId xmlns:p14="http://schemas.microsoft.com/office/powerpoint/2010/main" val="358919558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Title 1"/>
          <p:cNvSpPr>
            <a:spLocks noGrp="1"/>
          </p:cNvSpPr>
          <p:nvPr>
            <p:ph type="title" idx="4294967295"/>
          </p:nvPr>
        </p:nvSpPr>
        <p:spPr>
          <a:xfrm>
            <a:off x="228600" y="76200"/>
            <a:ext cx="8229600" cy="1143000"/>
          </a:xfrm>
        </p:spPr>
        <p:txBody>
          <a:bodyPr/>
          <a:lstStyle/>
          <a:p>
            <a:pPr algn="l"/>
            <a:r>
              <a:rPr lang="en-US" sz="2800" dirty="0">
                <a:latin typeface="Arial" charset="0"/>
                <a:ea typeface="ＭＳ Ｐゴシック" charset="0"/>
                <a:cs typeface="Arial" charset="0"/>
              </a:rPr>
              <a:t>PALMS Users Worldwide</a:t>
            </a:r>
          </a:p>
        </p:txBody>
      </p:sp>
      <p:sp>
        <p:nvSpPr>
          <p:cNvPr id="250882" name="Text Box 5"/>
          <p:cNvSpPr txBox="1">
            <a:spLocks noChangeArrowheads="1"/>
          </p:cNvSpPr>
          <p:nvPr/>
        </p:nvSpPr>
        <p:spPr bwMode="auto">
          <a:xfrm>
            <a:off x="4366645" y="461648"/>
            <a:ext cx="464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0" tIns="45687" rIns="91370" bIns="45687">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800" dirty="0">
                <a:solidFill>
                  <a:prstClr val="black"/>
                </a:solidFill>
              </a:rPr>
              <a:t>(5 – 7 days of data for </a:t>
            </a:r>
            <a:r>
              <a:rPr lang="en-US" sz="1800" dirty="0" smtClean="0">
                <a:solidFill>
                  <a:prstClr val="black"/>
                </a:solidFill>
              </a:rPr>
              <a:t>1800</a:t>
            </a:r>
            <a:r>
              <a:rPr lang="en-US" sz="1800" dirty="0">
                <a:solidFill>
                  <a:prstClr val="black"/>
                </a:solidFill>
              </a:rPr>
              <a:t>+ </a:t>
            </a:r>
            <a:r>
              <a:rPr lang="en-US" sz="1800" dirty="0" smtClean="0">
                <a:solidFill>
                  <a:prstClr val="black"/>
                </a:solidFill>
              </a:rPr>
              <a:t>participants)</a:t>
            </a:r>
            <a:endParaRPr lang="en-US" sz="1800" dirty="0">
              <a:solidFill>
                <a:prstClr val="black"/>
              </a:solidFill>
            </a:endParaRPr>
          </a:p>
        </p:txBody>
      </p:sp>
      <p:pic>
        <p:nvPicPr>
          <p:cNvPr id="6" name="Picture 5"/>
          <p:cNvPicPr/>
          <p:nvPr/>
        </p:nvPicPr>
        <p:blipFill rotWithShape="1">
          <a:blip r:embed="rId2">
            <a:extLst>
              <a:ext uri="{28A0092B-C50C-407E-A947-70E740481C1C}">
                <a14:useLocalDpi xmlns:a14="http://schemas.microsoft.com/office/drawing/2010/main" val="0"/>
              </a:ext>
            </a:extLst>
          </a:blip>
          <a:srcRect b="13043"/>
          <a:stretch/>
        </p:blipFill>
        <p:spPr bwMode="auto">
          <a:xfrm>
            <a:off x="609600" y="990600"/>
            <a:ext cx="8077200" cy="4800600"/>
          </a:xfrm>
          <a:prstGeom prst="rect">
            <a:avLst/>
          </a:prstGeom>
          <a:ln>
            <a:noFill/>
          </a:ln>
          <a:extLst>
            <a:ext uri="{53640926-AAD7-44d8-BBD7-CCE9431645EC}">
              <a14:shadowObscured xmlns:a14="http://schemas.microsoft.com/office/drawing/2010/main"/>
            </a:ext>
          </a:extLst>
        </p:spPr>
      </p:pic>
      <p:pic>
        <p:nvPicPr>
          <p:cNvPr id="250884" name="Picture 11" descr="PALMS_logo_colorchange.JPG"/>
          <p:cNvPicPr>
            <a:picLocks noChangeAspect="1" noChangeArrowheads="1"/>
          </p:cNvPicPr>
          <p:nvPr/>
        </p:nvPicPr>
        <p:blipFill>
          <a:blip r:embed="rId3">
            <a:extLst>
              <a:ext uri="{28A0092B-C50C-407E-A947-70E740481C1C}">
                <a14:useLocalDpi xmlns:a14="http://schemas.microsoft.com/office/drawing/2010/main" val="0"/>
              </a:ext>
            </a:extLst>
          </a:blip>
          <a:srcRect t="6056" r="21474" b="32191"/>
          <a:stretch>
            <a:fillRect/>
          </a:stretch>
        </p:blipFill>
        <p:spPr bwMode="auto">
          <a:xfrm>
            <a:off x="7567613" y="5562600"/>
            <a:ext cx="15763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10353" y="6393385"/>
            <a:ext cx="1274708" cy="307777"/>
          </a:xfrm>
          <a:prstGeom prst="rect">
            <a:avLst/>
          </a:prstGeom>
          <a:noFill/>
        </p:spPr>
        <p:txBody>
          <a:bodyPr wrap="none" rtlCol="0">
            <a:spAutoFit/>
          </a:bodyPr>
          <a:lstStyle/>
          <a:p>
            <a:r>
              <a:rPr lang="en-US" sz="1400" dirty="0" smtClean="0">
                <a:solidFill>
                  <a:prstClr val="black"/>
                </a:solidFill>
              </a:rPr>
              <a:t>As of 6/1/2012</a:t>
            </a:r>
            <a:endParaRPr lang="en-US" sz="1400" dirty="0">
              <a:solidFill>
                <a:prstClr val="black"/>
              </a:solidFill>
            </a:endParaRPr>
          </a:p>
        </p:txBody>
      </p:sp>
    </p:spTree>
    <p:extLst>
      <p:ext uri="{BB962C8B-B14F-4D97-AF65-F5344CB8AC3E}">
        <p14:creationId xmlns:p14="http://schemas.microsoft.com/office/powerpoint/2010/main" val="1253573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ctrTitle"/>
            <p:custDataLst>
              <p:tags r:id="rId1"/>
            </p:custDataLst>
          </p:nvPr>
        </p:nvSpPr>
        <p:spPr>
          <a:xfrm>
            <a:off x="0" y="2190751"/>
            <a:ext cx="8915400" cy="877888"/>
          </a:xfrm>
        </p:spPr>
        <p:txBody>
          <a:bodyPr/>
          <a:lstStyle/>
          <a:p>
            <a:r>
              <a:rPr lang="en-US">
                <a:latin typeface="Century Gothic" charset="0"/>
              </a:rPr>
              <a:t>CitiSense</a:t>
            </a:r>
          </a:p>
        </p:txBody>
      </p:sp>
      <p:sp>
        <p:nvSpPr>
          <p:cNvPr id="3" name="Subtitle 2"/>
          <p:cNvSpPr>
            <a:spLocks noGrp="1"/>
          </p:cNvSpPr>
          <p:nvPr>
            <p:ph type="subTitle" idx="1"/>
            <p:custDataLst>
              <p:tags r:id="rId2"/>
            </p:custDataLst>
          </p:nvPr>
        </p:nvSpPr>
        <p:spPr>
          <a:xfrm>
            <a:off x="914400" y="3068637"/>
            <a:ext cx="8001000" cy="3789363"/>
          </a:xfrm>
        </p:spPr>
        <p:txBody>
          <a:bodyPr/>
          <a:lstStyle/>
          <a:p>
            <a:pPr fontAlgn="auto">
              <a:spcAft>
                <a:spcPts val="0"/>
              </a:spcAft>
              <a:defRPr/>
            </a:pPr>
            <a:r>
              <a:rPr lang="en-US" sz="2600" dirty="0" smtClean="0">
                <a:solidFill>
                  <a:schemeClr val="tx1">
                    <a:lumMod val="85000"/>
                    <a:lumOff val="15000"/>
                  </a:schemeClr>
                </a:solidFill>
              </a:rPr>
              <a:t>Always-on Participatory Sensing for Air Quality</a:t>
            </a:r>
          </a:p>
        </p:txBody>
      </p:sp>
      <p:sp>
        <p:nvSpPr>
          <p:cNvPr id="19459" name="TextBox 5"/>
          <p:cNvSpPr txBox="1">
            <a:spLocks noChangeArrowheads="1"/>
          </p:cNvSpPr>
          <p:nvPr>
            <p:custDataLst>
              <p:tags r:id="rId3"/>
            </p:custDataLst>
          </p:nvPr>
        </p:nvSpPr>
        <p:spPr bwMode="auto">
          <a:xfrm>
            <a:off x="1828800" y="5562600"/>
            <a:ext cx="54864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charset="0"/>
                <a:ea typeface="ＭＳ Ｐゴシック" charset="0"/>
              </a:defRPr>
            </a:lvl1pPr>
            <a:lvl2pPr marL="742950" indent="-285750">
              <a:defRPr>
                <a:solidFill>
                  <a:schemeClr val="tx1"/>
                </a:solidFill>
                <a:latin typeface="Century Gothic" charset="0"/>
                <a:ea typeface="ＭＳ Ｐゴシック" charset="0"/>
              </a:defRPr>
            </a:lvl2pPr>
            <a:lvl3pPr marL="1143000" indent="-228600">
              <a:defRPr>
                <a:solidFill>
                  <a:schemeClr val="tx1"/>
                </a:solidFill>
                <a:latin typeface="Century Gothic" charset="0"/>
                <a:ea typeface="ＭＳ Ｐゴシック" charset="0"/>
              </a:defRPr>
            </a:lvl3pPr>
            <a:lvl4pPr marL="1600200" indent="-228600">
              <a:defRPr>
                <a:solidFill>
                  <a:schemeClr val="tx1"/>
                </a:solidFill>
                <a:latin typeface="Century Gothic" charset="0"/>
                <a:ea typeface="ＭＳ Ｐゴシック" charset="0"/>
              </a:defRPr>
            </a:lvl4pPr>
            <a:lvl5pPr marL="2057400" indent="-228600">
              <a:defRPr>
                <a:solidFill>
                  <a:schemeClr val="tx1"/>
                </a:solidFill>
                <a:latin typeface="Century Gothic" charset="0"/>
                <a:ea typeface="ＭＳ Ｐゴシック" charset="0"/>
              </a:defRPr>
            </a:lvl5pPr>
            <a:lvl6pPr marL="2514600" indent="-228600" fontAlgn="base">
              <a:spcBef>
                <a:spcPct val="0"/>
              </a:spcBef>
              <a:spcAft>
                <a:spcPct val="0"/>
              </a:spcAft>
              <a:defRPr>
                <a:solidFill>
                  <a:schemeClr val="tx1"/>
                </a:solidFill>
                <a:latin typeface="Century Gothic" charset="0"/>
                <a:ea typeface="ＭＳ Ｐゴシック" charset="0"/>
              </a:defRPr>
            </a:lvl6pPr>
            <a:lvl7pPr marL="2971800" indent="-228600" fontAlgn="base">
              <a:spcBef>
                <a:spcPct val="0"/>
              </a:spcBef>
              <a:spcAft>
                <a:spcPct val="0"/>
              </a:spcAft>
              <a:defRPr>
                <a:solidFill>
                  <a:schemeClr val="tx1"/>
                </a:solidFill>
                <a:latin typeface="Century Gothic" charset="0"/>
                <a:ea typeface="ＭＳ Ｐゴシック" charset="0"/>
              </a:defRPr>
            </a:lvl7pPr>
            <a:lvl8pPr marL="3429000" indent="-228600" fontAlgn="base">
              <a:spcBef>
                <a:spcPct val="0"/>
              </a:spcBef>
              <a:spcAft>
                <a:spcPct val="0"/>
              </a:spcAft>
              <a:defRPr>
                <a:solidFill>
                  <a:schemeClr val="tx1"/>
                </a:solidFill>
                <a:latin typeface="Century Gothic" charset="0"/>
                <a:ea typeface="ＭＳ Ｐゴシック" charset="0"/>
              </a:defRPr>
            </a:lvl8pPr>
            <a:lvl9pPr marL="3886200" indent="-228600" fontAlgn="base">
              <a:spcBef>
                <a:spcPct val="0"/>
              </a:spcBef>
              <a:spcAft>
                <a:spcPct val="0"/>
              </a:spcAft>
              <a:defRPr>
                <a:solidFill>
                  <a:schemeClr val="tx1"/>
                </a:solidFill>
                <a:latin typeface="Century Gothic" charset="0"/>
                <a:ea typeface="ＭＳ Ｐゴシック" charset="0"/>
              </a:defRPr>
            </a:lvl9pPr>
          </a:lstStyle>
          <a:p>
            <a:r>
              <a:rPr lang="en-US" dirty="0" smtClean="0">
                <a:solidFill>
                  <a:prstClr val="black"/>
                </a:solidFill>
              </a:rPr>
              <a:t>PI: Bill Griswold/UCSD, CSE</a:t>
            </a:r>
          </a:p>
          <a:p>
            <a:r>
              <a:rPr lang="en-US" dirty="0" smtClean="0">
                <a:solidFill>
                  <a:prstClr val="black"/>
                </a:solidFill>
              </a:rPr>
              <a:t>Co-PIs: K. Patrick, I. Krueger, T. </a:t>
            </a:r>
            <a:r>
              <a:rPr lang="en-US" dirty="0" err="1" smtClean="0">
                <a:solidFill>
                  <a:prstClr val="black"/>
                </a:solidFill>
              </a:rPr>
              <a:t>Rosing</a:t>
            </a:r>
            <a:r>
              <a:rPr lang="en-US" dirty="0" smtClean="0">
                <a:solidFill>
                  <a:prstClr val="black"/>
                </a:solidFill>
              </a:rPr>
              <a:t>, </a:t>
            </a:r>
          </a:p>
          <a:p>
            <a:r>
              <a:rPr lang="en-US" dirty="0" smtClean="0">
                <a:solidFill>
                  <a:prstClr val="black"/>
                </a:solidFill>
              </a:rPr>
              <a:t>S. </a:t>
            </a:r>
            <a:r>
              <a:rPr lang="en-US" dirty="0" err="1" smtClean="0">
                <a:solidFill>
                  <a:prstClr val="black"/>
                </a:solidFill>
              </a:rPr>
              <a:t>Dasgupta</a:t>
            </a:r>
            <a:r>
              <a:rPr lang="en-US" dirty="0" smtClean="0">
                <a:solidFill>
                  <a:prstClr val="black"/>
                </a:solidFill>
              </a:rPr>
              <a:t>, H. </a:t>
            </a:r>
            <a:r>
              <a:rPr lang="en-US" dirty="0" err="1" smtClean="0">
                <a:solidFill>
                  <a:prstClr val="black"/>
                </a:solidFill>
              </a:rPr>
              <a:t>Shacham</a:t>
            </a:r>
            <a:r>
              <a:rPr lang="en-US" dirty="0" smtClean="0">
                <a:solidFill>
                  <a:prstClr val="black"/>
                </a:solidFill>
              </a:rPr>
              <a:t> </a:t>
            </a:r>
          </a:p>
        </p:txBody>
      </p:sp>
      <p:pic>
        <p:nvPicPr>
          <p:cNvPr id="19460" name="Picture 2" descr="http://torgroup.ucsd.edu/template/images/UCSDa1.gif"/>
          <p:cNvPicPr>
            <a:picLocks noChangeAspect="1" noChangeArrowheads="1"/>
          </p:cNvPicPr>
          <p:nvPr>
            <p:custDataLst>
              <p:tags r:id="rId4"/>
            </p:custDataLst>
          </p:nvPr>
        </p:nvPicPr>
        <p:blipFill>
          <a:blip r:embed="rId15">
            <a:extLst>
              <a:ext uri="{28A0092B-C50C-407E-A947-70E740481C1C}">
                <a14:useLocalDpi xmlns:a14="http://schemas.microsoft.com/office/drawing/2010/main" val="0"/>
              </a:ext>
            </a:extLst>
          </a:blip>
          <a:srcRect/>
          <a:stretch>
            <a:fillRect/>
          </a:stretch>
        </p:blipFill>
        <p:spPr bwMode="auto">
          <a:xfrm>
            <a:off x="8185158" y="6273801"/>
            <a:ext cx="6461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4" descr="CSELogo_4Cv"/>
          <p:cNvPicPr>
            <a:picLocks noChangeAspect="1" noChangeArrowheads="1"/>
          </p:cNvPicPr>
          <p:nvPr>
            <p:custDataLst>
              <p:tags r:id="rId5"/>
            </p:custDataLst>
          </p:nvPr>
        </p:nvPicPr>
        <p:blipFill>
          <a:blip r:embed="rId16">
            <a:clrChange>
              <a:clrFrom>
                <a:srgbClr val="FFFFFF"/>
              </a:clrFrom>
              <a:clrTo>
                <a:srgbClr val="FFFFFF">
                  <a:alpha val="0"/>
                </a:srgbClr>
              </a:clrTo>
            </a:clrChange>
            <a:lum bright="-20000"/>
            <a:extLst>
              <a:ext uri="{28A0092B-C50C-407E-A947-70E740481C1C}">
                <a14:useLocalDpi xmlns:a14="http://schemas.microsoft.com/office/drawing/2010/main" val="0"/>
              </a:ext>
            </a:extLst>
          </a:blip>
          <a:srcRect t="3702" b="20596"/>
          <a:stretch>
            <a:fillRect/>
          </a:stretch>
        </p:blipFill>
        <p:spPr bwMode="auto">
          <a:xfrm>
            <a:off x="7402513" y="6262688"/>
            <a:ext cx="850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9"/>
          <p:cNvPicPr>
            <a:picLocks noChangeAspect="1" noChangeArrowheads="1"/>
          </p:cNvPicPr>
          <p:nvPr>
            <p:custDataLst>
              <p:tags r:id="rId6"/>
            </p:custDataLst>
          </p:nvPr>
        </p:nvPicPr>
        <p:blipFill>
          <a:blip r:embed="rId17">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l="3886" t="6865" r="1942" b="10298"/>
          <a:stretch>
            <a:fillRect/>
          </a:stretch>
        </p:blipFill>
        <p:spPr bwMode="auto">
          <a:xfrm>
            <a:off x="6551621" y="6346825"/>
            <a:ext cx="89852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4" descr="CitiSenseLogo.png"/>
          <p:cNvPicPr>
            <a:picLocks noChangeAspect="1"/>
          </p:cNvPicPr>
          <p:nvPr>
            <p:custDataLst>
              <p:tags r:id="rId7"/>
            </p:custDataLst>
          </p:nvPr>
        </p:nvPicPr>
        <p:blipFill>
          <a:blip r:embed="rId18">
            <a:extLst>
              <a:ext uri="{28A0092B-C50C-407E-A947-70E740481C1C}">
                <a14:useLocalDpi xmlns:a14="http://schemas.microsoft.com/office/drawing/2010/main" val="0"/>
              </a:ext>
            </a:extLst>
          </a:blip>
          <a:srcRect/>
          <a:stretch>
            <a:fillRect/>
          </a:stretch>
        </p:blipFill>
        <p:spPr bwMode="auto">
          <a:xfrm>
            <a:off x="6542088" y="3783018"/>
            <a:ext cx="2108200" cy="207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http://www.engin.umich.edu/~cre/web_mod/la_basin/smog.jpg"/>
          <p:cNvPicPr>
            <a:picLocks noChangeAspect="1" noChangeArrowheads="1"/>
          </p:cNvPicPr>
          <p:nvPr>
            <p:custDataLst>
              <p:tags r:id="rId8"/>
            </p:custDataLst>
          </p:nvPr>
        </p:nvPicPr>
        <p:blipFill>
          <a:blip r:embed="rId19"/>
          <a:srcRect/>
          <a:stretch>
            <a:fillRect/>
          </a:stretch>
        </p:blipFill>
        <p:spPr bwMode="auto">
          <a:xfrm>
            <a:off x="4602171" y="239718"/>
            <a:ext cx="3754437" cy="2644775"/>
          </a:xfrm>
          <a:prstGeom prst="rect">
            <a:avLst/>
          </a:prstGeom>
          <a:ln>
            <a:noFill/>
          </a:ln>
          <a:effectLst>
            <a:outerShdw blurRad="292100" dist="139700" dir="2700000" algn="tl" rotWithShape="0">
              <a:srgbClr val="333333">
                <a:alpha val="65000"/>
              </a:srgbClr>
            </a:outerShdw>
          </a:effectLst>
        </p:spPr>
      </p:pic>
      <p:pic>
        <p:nvPicPr>
          <p:cNvPr id="13" name="Picture 6" descr="http://blog.aarp.org/shaarpsession/traffic.jpg"/>
          <p:cNvPicPr>
            <a:picLocks noChangeAspect="1" noChangeArrowheads="1"/>
          </p:cNvPicPr>
          <p:nvPr>
            <p:custDataLst>
              <p:tags r:id="rId9"/>
            </p:custDataLst>
          </p:nvPr>
        </p:nvPicPr>
        <p:blipFill>
          <a:blip r:embed="rId20"/>
          <a:srcRect/>
          <a:stretch>
            <a:fillRect/>
          </a:stretch>
        </p:blipFill>
        <p:spPr bwMode="auto">
          <a:xfrm>
            <a:off x="631825" y="319088"/>
            <a:ext cx="2713038" cy="1763712"/>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custDataLst>
              <p:tags r:id="rId10"/>
            </p:custDataLst>
          </p:nvPr>
        </p:nvSpPr>
        <p:spPr/>
        <p:txBody>
          <a:bodyPr/>
          <a:lstStyle>
            <a:lvl1pPr>
              <a:defRPr>
                <a:solidFill>
                  <a:schemeClr val="tx1"/>
                </a:solidFill>
                <a:latin typeface="Century Gothic" charset="0"/>
                <a:ea typeface="ＭＳ Ｐゴシック" charset="0"/>
              </a:defRPr>
            </a:lvl1pPr>
            <a:lvl2pPr marL="742950" indent="-285750">
              <a:defRPr>
                <a:solidFill>
                  <a:schemeClr val="tx1"/>
                </a:solidFill>
                <a:latin typeface="Century Gothic" charset="0"/>
                <a:ea typeface="ＭＳ Ｐゴシック" charset="0"/>
              </a:defRPr>
            </a:lvl2pPr>
            <a:lvl3pPr marL="1143000" indent="-228600">
              <a:defRPr>
                <a:solidFill>
                  <a:schemeClr val="tx1"/>
                </a:solidFill>
                <a:latin typeface="Century Gothic" charset="0"/>
                <a:ea typeface="ＭＳ Ｐゴシック" charset="0"/>
              </a:defRPr>
            </a:lvl3pPr>
            <a:lvl4pPr marL="1600200" indent="-228600">
              <a:defRPr>
                <a:solidFill>
                  <a:schemeClr val="tx1"/>
                </a:solidFill>
                <a:latin typeface="Century Gothic" charset="0"/>
                <a:ea typeface="ＭＳ Ｐゴシック" charset="0"/>
              </a:defRPr>
            </a:lvl4pPr>
            <a:lvl5pPr marL="2057400" indent="-228600">
              <a:defRPr>
                <a:solidFill>
                  <a:schemeClr val="tx1"/>
                </a:solidFill>
                <a:latin typeface="Century Gothic" charset="0"/>
                <a:ea typeface="ＭＳ Ｐゴシック" charset="0"/>
              </a:defRPr>
            </a:lvl5pPr>
            <a:lvl6pPr marL="2514600" indent="-228600" fontAlgn="base">
              <a:spcBef>
                <a:spcPct val="0"/>
              </a:spcBef>
              <a:spcAft>
                <a:spcPct val="0"/>
              </a:spcAft>
              <a:defRPr>
                <a:solidFill>
                  <a:schemeClr val="tx1"/>
                </a:solidFill>
                <a:latin typeface="Century Gothic" charset="0"/>
                <a:ea typeface="ＭＳ Ｐゴシック" charset="0"/>
              </a:defRPr>
            </a:lvl6pPr>
            <a:lvl7pPr marL="2971800" indent="-228600" fontAlgn="base">
              <a:spcBef>
                <a:spcPct val="0"/>
              </a:spcBef>
              <a:spcAft>
                <a:spcPct val="0"/>
              </a:spcAft>
              <a:defRPr>
                <a:solidFill>
                  <a:schemeClr val="tx1"/>
                </a:solidFill>
                <a:latin typeface="Century Gothic" charset="0"/>
                <a:ea typeface="ＭＳ Ｐゴシック" charset="0"/>
              </a:defRPr>
            </a:lvl7pPr>
            <a:lvl8pPr marL="3429000" indent="-228600" fontAlgn="base">
              <a:spcBef>
                <a:spcPct val="0"/>
              </a:spcBef>
              <a:spcAft>
                <a:spcPct val="0"/>
              </a:spcAft>
              <a:defRPr>
                <a:solidFill>
                  <a:schemeClr val="tx1"/>
                </a:solidFill>
                <a:latin typeface="Century Gothic" charset="0"/>
                <a:ea typeface="ＭＳ Ｐゴシック" charset="0"/>
              </a:defRPr>
            </a:lvl8pPr>
            <a:lvl9pPr marL="3886200" indent="-228600" fontAlgn="base">
              <a:spcBef>
                <a:spcPct val="0"/>
              </a:spcBef>
              <a:spcAft>
                <a:spcPct val="0"/>
              </a:spcAft>
              <a:defRPr>
                <a:solidFill>
                  <a:schemeClr val="tx1"/>
                </a:solidFill>
                <a:latin typeface="Century Gothic" charset="0"/>
                <a:ea typeface="ＭＳ Ｐゴシック" charset="0"/>
              </a:defRPr>
            </a:lvl9pPr>
          </a:lstStyle>
          <a:p>
            <a:fld id="{EB78630C-94E4-5149-A1B2-2AEEC3469163}" type="slidenum">
              <a:rPr lang="en-US">
                <a:solidFill>
                  <a:srgbClr val="595959"/>
                </a:solidFill>
              </a:rPr>
              <a:pPr/>
              <a:t>54</a:t>
            </a:fld>
            <a:endParaRPr lang="en-US">
              <a:solidFill>
                <a:srgbClr val="595959"/>
              </a:solidFill>
            </a:endParaRPr>
          </a:p>
        </p:txBody>
      </p:sp>
      <p:pic>
        <p:nvPicPr>
          <p:cNvPr id="14" name="Picture 3"/>
          <p:cNvPicPr>
            <a:picLocks noChangeAspect="1" noChangeArrowheads="1"/>
          </p:cNvPicPr>
          <p:nvPr>
            <p:custDataLst>
              <p:tags r:id="rId11"/>
            </p:custDataLst>
          </p:nvPr>
        </p:nvPicPr>
        <p:blipFill>
          <a:blip r:embed="rId21"/>
          <a:srcRect/>
          <a:stretch>
            <a:fillRect/>
          </a:stretch>
        </p:blipFill>
        <p:spPr bwMode="auto">
          <a:xfrm>
            <a:off x="3287713" y="3898901"/>
            <a:ext cx="2411412" cy="1608139"/>
          </a:xfrm>
          <a:prstGeom prst="rect">
            <a:avLst/>
          </a:prstGeom>
          <a:ln>
            <a:noFill/>
          </a:ln>
          <a:effectLst>
            <a:outerShdw blurRad="292100" dist="139700" dir="2700000" algn="tl" rotWithShape="0">
              <a:srgbClr val="333333">
                <a:alpha val="65000"/>
              </a:srgbClr>
            </a:outerShdw>
          </a:effectLst>
        </p:spPr>
      </p:pic>
      <p:pic>
        <p:nvPicPr>
          <p:cNvPr id="8" name="Picture 7" descr="CitiSenseHTCPhone-trimmed.png"/>
          <p:cNvPicPr>
            <a:picLocks noChangeAspect="1"/>
          </p:cNvPicPr>
          <p:nvPr>
            <p:custDataLst>
              <p:tags r:id="rId12"/>
            </p:custDataLst>
          </p:nvPr>
        </p:nvPicPr>
        <p:blipFill>
          <a:blip r:embed="rId22"/>
          <a:stretch>
            <a:fillRect/>
          </a:stretch>
        </p:blipFill>
        <p:spPr>
          <a:xfrm>
            <a:off x="136533" y="4014793"/>
            <a:ext cx="1463675" cy="2638425"/>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1600200" y="6488668"/>
            <a:ext cx="4737094" cy="338554"/>
          </a:xfrm>
          <a:prstGeom prst="rect">
            <a:avLst/>
          </a:prstGeom>
          <a:noFill/>
        </p:spPr>
        <p:txBody>
          <a:bodyPr wrap="none" rtlCol="0">
            <a:spAutoFit/>
          </a:bodyPr>
          <a:lstStyle/>
          <a:p>
            <a:r>
              <a:rPr lang="en-US" sz="1600" dirty="0">
                <a:solidFill>
                  <a:prstClr val="black"/>
                </a:solidFill>
                <a:latin typeface="Century Gothic"/>
                <a:cs typeface="Century Gothic"/>
              </a:rPr>
              <a:t>Cyber-Physical Systems Program, NSF, 0932403</a:t>
            </a:r>
          </a:p>
        </p:txBody>
      </p:sp>
    </p:spTree>
    <p:extLst>
      <p:ext uri="{BB962C8B-B14F-4D97-AF65-F5344CB8AC3E}">
        <p14:creationId xmlns:p14="http://schemas.microsoft.com/office/powerpoint/2010/main" val="182694642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Participatory Sensing of the Environment</a:t>
            </a:r>
            <a:endParaRPr lang="en-US" dirty="0"/>
          </a:p>
        </p:txBody>
      </p:sp>
      <p:sp>
        <p:nvSpPr>
          <p:cNvPr id="3" name="Slide Number Placeholder 2"/>
          <p:cNvSpPr>
            <a:spLocks noGrp="1"/>
          </p:cNvSpPr>
          <p:nvPr>
            <p:ph type="sldNum" sz="quarter" idx="12"/>
          </p:nvPr>
        </p:nvSpPr>
        <p:spPr/>
        <p:txBody>
          <a:bodyPr/>
          <a:lstStyle/>
          <a:p>
            <a:fld id="{E2CF580B-8768-4A35-9C1B-43A90626A1A7}" type="slidenum">
              <a:rPr lang="en-US" smtClean="0">
                <a:solidFill>
                  <a:srgbClr val="464653"/>
                </a:solidFill>
                <a:latin typeface="Gill Sans MT"/>
              </a:rPr>
              <a:pPr/>
              <a:t>55</a:t>
            </a:fld>
            <a:endParaRPr lang="en-US">
              <a:solidFill>
                <a:srgbClr val="464653"/>
              </a:solidFill>
              <a:latin typeface="Gill Sans MT"/>
            </a:endParaRPr>
          </a:p>
        </p:txBody>
      </p:sp>
      <p:grpSp>
        <p:nvGrpSpPr>
          <p:cNvPr id="79" name="Group 78"/>
          <p:cNvGrpSpPr>
            <a:grpSpLocks noChangeAspect="1"/>
          </p:cNvGrpSpPr>
          <p:nvPr>
            <p:custDataLst>
              <p:tags r:id="rId1"/>
            </p:custDataLst>
          </p:nvPr>
        </p:nvGrpSpPr>
        <p:grpSpPr>
          <a:xfrm>
            <a:off x="-152400" y="1020068"/>
            <a:ext cx="3733800" cy="5837933"/>
            <a:chOff x="-76200" y="990600"/>
            <a:chExt cx="3124200" cy="4884801"/>
          </a:xfrm>
        </p:grpSpPr>
        <p:pic>
          <p:nvPicPr>
            <p:cNvPr id="80" name="Picture 8"/>
            <p:cNvPicPr>
              <a:picLocks noChangeAspect="1" noChangeArrowheads="1"/>
            </p:cNvPicPr>
            <p:nvPr>
              <p:custDataLst>
                <p:tags r:id="rId73"/>
              </p:custDataLst>
            </p:nvPr>
          </p:nvPicPr>
          <p:blipFill>
            <a:blip r:embed="rId77" cstate="print"/>
            <a:srcRect l="1582" t="23578" r="33570" b="849"/>
            <a:stretch>
              <a:fillRect/>
            </a:stretch>
          </p:blipFill>
          <p:spPr bwMode="auto">
            <a:xfrm>
              <a:off x="-76200" y="990600"/>
              <a:ext cx="3124200" cy="4884801"/>
            </a:xfrm>
            <a:prstGeom prst="rect">
              <a:avLst/>
            </a:prstGeom>
            <a:noFill/>
            <a:ln w="9525">
              <a:noFill/>
              <a:miter lim="800000"/>
              <a:headEnd/>
              <a:tailEnd/>
            </a:ln>
            <a:effectLst/>
          </p:spPr>
        </p:pic>
        <p:pic>
          <p:nvPicPr>
            <p:cNvPr id="81" name="Picture 9"/>
            <p:cNvPicPr>
              <a:picLocks noChangeAspect="1" noChangeArrowheads="1"/>
            </p:cNvPicPr>
            <p:nvPr>
              <p:custDataLst>
                <p:tags r:id="rId74"/>
              </p:custDataLst>
            </p:nvPr>
          </p:nvPicPr>
          <p:blipFill>
            <a:blip r:embed="rId78" cstate="print"/>
            <a:srcRect l="17777" t="65238" r="74815" b="11905"/>
            <a:stretch>
              <a:fillRect/>
            </a:stretch>
          </p:blipFill>
          <p:spPr bwMode="auto">
            <a:xfrm>
              <a:off x="-76200" y="990600"/>
              <a:ext cx="381000" cy="1371600"/>
            </a:xfrm>
            <a:prstGeom prst="rect">
              <a:avLst/>
            </a:prstGeom>
            <a:noFill/>
            <a:ln w="9525">
              <a:noFill/>
              <a:miter lim="800000"/>
              <a:headEnd/>
              <a:tailEnd/>
            </a:ln>
            <a:effectLst/>
          </p:spPr>
        </p:pic>
      </p:grpSp>
      <p:sp>
        <p:nvSpPr>
          <p:cNvPr id="82" name="Rectangle 81"/>
          <p:cNvSpPr/>
          <p:nvPr>
            <p:custDataLst>
              <p:tags r:id="rId2"/>
            </p:custDataLst>
          </p:nvPr>
        </p:nvSpPr>
        <p:spPr>
          <a:xfrm>
            <a:off x="-152400" y="1005840"/>
            <a:ext cx="3733800" cy="5852160"/>
          </a:xfrm>
          <a:prstGeom prst="rect">
            <a:avLst/>
          </a:prstGeom>
          <a:blipFill dpi="0" rotWithShape="1">
            <a:blip r:embed="rId79" cstate="print">
              <a:alphaModFix amt="55000"/>
            </a:blip>
            <a:srcRect/>
            <a:stretch>
              <a:fillRect t="-16387" b="1"/>
            </a:stretch>
          </a:blip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sp>
        <p:nvSpPr>
          <p:cNvPr id="83" name="Cloud 82"/>
          <p:cNvSpPr/>
          <p:nvPr>
            <p:custDataLst>
              <p:tags r:id="rId3"/>
            </p:custDataLst>
          </p:nvPr>
        </p:nvSpPr>
        <p:spPr>
          <a:xfrm>
            <a:off x="3962400" y="2395245"/>
            <a:ext cx="3429000" cy="2481555"/>
          </a:xfrm>
          <a:prstGeom prst="cloud">
            <a:avLst/>
          </a:prstGeom>
          <a:solidFill>
            <a:schemeClr val="bg1">
              <a:lumMod val="95000"/>
            </a:schemeClr>
          </a:solidFill>
          <a:ln>
            <a:solidFill>
              <a:schemeClr val="tx1">
                <a:lumMod val="50000"/>
                <a:lumOff val="50000"/>
              </a:schemeClr>
            </a:solidFill>
          </a:ln>
          <a:effectLst>
            <a:outerShdw blurRad="215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sp>
        <p:nvSpPr>
          <p:cNvPr id="84" name="Can 83"/>
          <p:cNvSpPr/>
          <p:nvPr>
            <p:custDataLst>
              <p:tags r:id="rId4"/>
            </p:custDataLst>
          </p:nvPr>
        </p:nvSpPr>
        <p:spPr>
          <a:xfrm>
            <a:off x="6172200" y="2819400"/>
            <a:ext cx="152400" cy="2286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pic>
        <p:nvPicPr>
          <p:cNvPr id="85" name="Picture 3"/>
          <p:cNvPicPr>
            <a:picLocks noChangeAspect="1" noChangeArrowheads="1"/>
          </p:cNvPicPr>
          <p:nvPr>
            <p:custDataLst>
              <p:tags r:id="rId5"/>
            </p:custDataLst>
          </p:nvPr>
        </p:nvPicPr>
        <p:blipFill>
          <a:blip r:embed="rId80" cstate="print"/>
          <a:srcRect/>
          <a:stretch>
            <a:fillRect/>
          </a:stretch>
        </p:blipFill>
        <p:spPr bwMode="auto">
          <a:xfrm>
            <a:off x="4495800" y="3276606"/>
            <a:ext cx="228600" cy="264735"/>
          </a:xfrm>
          <a:prstGeom prst="rect">
            <a:avLst/>
          </a:prstGeom>
          <a:noFill/>
          <a:ln w="9525">
            <a:noFill/>
            <a:miter lim="800000"/>
            <a:headEnd/>
            <a:tailEnd/>
          </a:ln>
          <a:effectLst/>
        </p:spPr>
      </p:pic>
      <p:pic>
        <p:nvPicPr>
          <p:cNvPr id="86" name="Picture 4"/>
          <p:cNvPicPr>
            <a:picLocks noChangeAspect="1" noChangeArrowheads="1"/>
          </p:cNvPicPr>
          <p:nvPr>
            <p:custDataLst>
              <p:tags r:id="rId6"/>
            </p:custDataLst>
          </p:nvPr>
        </p:nvPicPr>
        <p:blipFill>
          <a:blip r:embed="rId81" cstate="print"/>
          <a:srcRect/>
          <a:stretch>
            <a:fillRect/>
          </a:stretch>
        </p:blipFill>
        <p:spPr bwMode="auto">
          <a:xfrm>
            <a:off x="6553205" y="2852450"/>
            <a:ext cx="161619" cy="187167"/>
          </a:xfrm>
          <a:prstGeom prst="rect">
            <a:avLst/>
          </a:prstGeom>
          <a:noFill/>
          <a:ln w="9525">
            <a:noFill/>
            <a:miter lim="800000"/>
            <a:headEnd/>
            <a:tailEnd/>
          </a:ln>
          <a:effectLst/>
        </p:spPr>
      </p:pic>
      <p:pic>
        <p:nvPicPr>
          <p:cNvPr id="87" name="Picture 5"/>
          <p:cNvPicPr>
            <a:picLocks noChangeAspect="1" noChangeArrowheads="1"/>
          </p:cNvPicPr>
          <p:nvPr>
            <p:custDataLst>
              <p:tags r:id="rId7"/>
            </p:custDataLst>
          </p:nvPr>
        </p:nvPicPr>
        <p:blipFill>
          <a:blip r:embed="rId82" cstate="print"/>
          <a:srcRect/>
          <a:stretch>
            <a:fillRect/>
          </a:stretch>
        </p:blipFill>
        <p:spPr bwMode="auto">
          <a:xfrm>
            <a:off x="5410208" y="3004849"/>
            <a:ext cx="199835" cy="196787"/>
          </a:xfrm>
          <a:prstGeom prst="rect">
            <a:avLst/>
          </a:prstGeom>
          <a:noFill/>
          <a:ln w="9525">
            <a:noFill/>
            <a:miter lim="800000"/>
            <a:headEnd/>
            <a:tailEnd/>
          </a:ln>
          <a:effectLst/>
        </p:spPr>
      </p:pic>
      <p:sp>
        <p:nvSpPr>
          <p:cNvPr id="88" name="Can 87"/>
          <p:cNvSpPr/>
          <p:nvPr>
            <p:custDataLst>
              <p:tags r:id="rId8"/>
            </p:custDataLst>
          </p:nvPr>
        </p:nvSpPr>
        <p:spPr>
          <a:xfrm>
            <a:off x="5257800" y="4300247"/>
            <a:ext cx="152400" cy="2286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pic>
        <p:nvPicPr>
          <p:cNvPr id="89" name="Picture 4"/>
          <p:cNvPicPr>
            <a:picLocks noChangeAspect="1" noChangeArrowheads="1"/>
          </p:cNvPicPr>
          <p:nvPr>
            <p:custDataLst>
              <p:tags r:id="rId9"/>
            </p:custDataLst>
          </p:nvPr>
        </p:nvPicPr>
        <p:blipFill>
          <a:blip r:embed="rId81" cstate="print"/>
          <a:srcRect/>
          <a:stretch>
            <a:fillRect/>
          </a:stretch>
        </p:blipFill>
        <p:spPr bwMode="auto">
          <a:xfrm>
            <a:off x="6324608" y="4114805"/>
            <a:ext cx="161619" cy="187167"/>
          </a:xfrm>
          <a:prstGeom prst="rect">
            <a:avLst/>
          </a:prstGeom>
          <a:noFill/>
          <a:ln w="9525">
            <a:noFill/>
            <a:miter lim="800000"/>
            <a:headEnd/>
            <a:tailEnd/>
          </a:ln>
          <a:effectLst/>
        </p:spPr>
      </p:pic>
      <p:pic>
        <p:nvPicPr>
          <p:cNvPr id="90" name="Picture 5"/>
          <p:cNvPicPr>
            <a:picLocks noChangeAspect="1" noChangeArrowheads="1"/>
          </p:cNvPicPr>
          <p:nvPr>
            <p:custDataLst>
              <p:tags r:id="rId10"/>
            </p:custDataLst>
          </p:nvPr>
        </p:nvPicPr>
        <p:blipFill>
          <a:blip r:embed="rId82" cstate="print"/>
          <a:srcRect/>
          <a:stretch>
            <a:fillRect/>
          </a:stretch>
        </p:blipFill>
        <p:spPr bwMode="auto">
          <a:xfrm>
            <a:off x="6781808" y="3462049"/>
            <a:ext cx="199835" cy="196787"/>
          </a:xfrm>
          <a:prstGeom prst="rect">
            <a:avLst/>
          </a:prstGeom>
          <a:noFill/>
          <a:ln w="9525">
            <a:noFill/>
            <a:miter lim="800000"/>
            <a:headEnd/>
            <a:tailEnd/>
          </a:ln>
          <a:effectLst/>
        </p:spPr>
      </p:pic>
      <p:pic>
        <p:nvPicPr>
          <p:cNvPr id="91" name="Picture 6"/>
          <p:cNvPicPr>
            <a:picLocks noChangeAspect="1" noChangeArrowheads="1"/>
          </p:cNvPicPr>
          <p:nvPr>
            <p:custDataLst>
              <p:tags r:id="rId11"/>
            </p:custDataLst>
          </p:nvPr>
        </p:nvPicPr>
        <p:blipFill>
          <a:blip r:embed="rId83" cstate="print"/>
          <a:srcRect/>
          <a:stretch>
            <a:fillRect/>
          </a:stretch>
        </p:blipFill>
        <p:spPr bwMode="auto">
          <a:xfrm flipH="1">
            <a:off x="5795806" y="2721009"/>
            <a:ext cx="198501" cy="196787"/>
          </a:xfrm>
          <a:prstGeom prst="rect">
            <a:avLst/>
          </a:prstGeom>
          <a:noFill/>
          <a:ln w="9525">
            <a:noFill/>
            <a:miter lim="800000"/>
            <a:headEnd/>
            <a:tailEnd/>
          </a:ln>
          <a:effectLst/>
        </p:spPr>
      </p:pic>
      <p:sp>
        <p:nvSpPr>
          <p:cNvPr id="92" name="Can 91"/>
          <p:cNvSpPr/>
          <p:nvPr>
            <p:custDataLst>
              <p:tags r:id="rId12"/>
            </p:custDataLst>
          </p:nvPr>
        </p:nvSpPr>
        <p:spPr>
          <a:xfrm flipH="1">
            <a:off x="5029200" y="2852447"/>
            <a:ext cx="152400" cy="2286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sp>
        <p:nvSpPr>
          <p:cNvPr id="93" name="Can 92"/>
          <p:cNvSpPr/>
          <p:nvPr>
            <p:custDataLst>
              <p:tags r:id="rId13"/>
            </p:custDataLst>
          </p:nvPr>
        </p:nvSpPr>
        <p:spPr>
          <a:xfrm flipH="1">
            <a:off x="7010400" y="3157247"/>
            <a:ext cx="152400" cy="2286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pic>
        <p:nvPicPr>
          <p:cNvPr id="94" name="Picture 5"/>
          <p:cNvPicPr>
            <a:picLocks noChangeAspect="1" noChangeArrowheads="1"/>
          </p:cNvPicPr>
          <p:nvPr>
            <p:custDataLst>
              <p:tags r:id="rId14"/>
            </p:custDataLst>
          </p:nvPr>
        </p:nvPicPr>
        <p:blipFill>
          <a:blip r:embed="rId82" cstate="print"/>
          <a:srcRect/>
          <a:stretch>
            <a:fillRect/>
          </a:stretch>
        </p:blipFill>
        <p:spPr bwMode="auto">
          <a:xfrm flipH="1">
            <a:off x="6477008" y="3157249"/>
            <a:ext cx="199835" cy="196787"/>
          </a:xfrm>
          <a:prstGeom prst="rect">
            <a:avLst/>
          </a:prstGeom>
          <a:noFill/>
          <a:ln w="9525">
            <a:noFill/>
            <a:miter lim="800000"/>
            <a:headEnd/>
            <a:tailEnd/>
          </a:ln>
          <a:effectLst/>
        </p:spPr>
      </p:pic>
      <p:pic>
        <p:nvPicPr>
          <p:cNvPr id="95" name="Picture 6"/>
          <p:cNvPicPr>
            <a:picLocks noChangeAspect="1" noChangeArrowheads="1"/>
          </p:cNvPicPr>
          <p:nvPr>
            <p:custDataLst>
              <p:tags r:id="rId15"/>
            </p:custDataLst>
          </p:nvPr>
        </p:nvPicPr>
        <p:blipFill>
          <a:blip r:embed="rId83" cstate="print"/>
          <a:srcRect/>
          <a:stretch>
            <a:fillRect/>
          </a:stretch>
        </p:blipFill>
        <p:spPr bwMode="auto">
          <a:xfrm flipH="1">
            <a:off x="6400808" y="3614448"/>
            <a:ext cx="198501" cy="196787"/>
          </a:xfrm>
          <a:prstGeom prst="rect">
            <a:avLst/>
          </a:prstGeom>
          <a:noFill/>
          <a:ln w="9525">
            <a:noFill/>
            <a:miter lim="800000"/>
            <a:headEnd/>
            <a:tailEnd/>
          </a:ln>
          <a:effectLst/>
        </p:spPr>
      </p:pic>
      <p:pic>
        <p:nvPicPr>
          <p:cNvPr id="96" name="Picture 2" descr="http://blog.bestcontractmobilephone.co.uk/wp-content/uploads/2008/09/xperia-x11.jpg"/>
          <p:cNvPicPr>
            <a:picLocks noChangeAspect="1" noChangeArrowheads="1"/>
          </p:cNvPicPr>
          <p:nvPr>
            <p:custDataLst>
              <p:tags r:id="rId16"/>
            </p:custDataLst>
          </p:nvPr>
        </p:nvPicPr>
        <p:blipFill>
          <a:blip r:embed="rId84" cstate="print">
            <a:clrChange>
              <a:clrFrom>
                <a:srgbClr val="F8F8F8"/>
              </a:clrFrom>
              <a:clrTo>
                <a:srgbClr val="F8F8F8">
                  <a:alpha val="0"/>
                </a:srgbClr>
              </a:clrTo>
            </a:clrChange>
          </a:blip>
          <a:srcRect l="26494" t="6360" r="26494" b="17077"/>
          <a:stretch>
            <a:fillRect/>
          </a:stretch>
        </p:blipFill>
        <p:spPr bwMode="auto">
          <a:xfrm>
            <a:off x="2743200" y="1371600"/>
            <a:ext cx="192194" cy="406485"/>
          </a:xfrm>
          <a:prstGeom prst="rect">
            <a:avLst/>
          </a:prstGeom>
          <a:ln>
            <a:noFill/>
          </a:ln>
          <a:effectLst>
            <a:outerShdw blurRad="292100" dist="139700" dir="2700000" algn="tl" rotWithShape="0">
              <a:srgbClr val="333333">
                <a:alpha val="65000"/>
              </a:srgbClr>
            </a:outerShdw>
          </a:effectLst>
        </p:spPr>
      </p:pic>
      <p:pic>
        <p:nvPicPr>
          <p:cNvPr id="97" name="Picture 2" descr="http://blog.bestcontractmobilephone.co.uk/wp-content/uploads/2008/09/xperia-x11.jpg"/>
          <p:cNvPicPr>
            <a:picLocks noChangeAspect="1" noChangeArrowheads="1"/>
          </p:cNvPicPr>
          <p:nvPr>
            <p:custDataLst>
              <p:tags r:id="rId17"/>
            </p:custDataLst>
          </p:nvPr>
        </p:nvPicPr>
        <p:blipFill>
          <a:blip r:embed="rId84" cstate="print">
            <a:clrChange>
              <a:clrFrom>
                <a:srgbClr val="F8F8F8"/>
              </a:clrFrom>
              <a:clrTo>
                <a:srgbClr val="F8F8F8">
                  <a:alpha val="0"/>
                </a:srgbClr>
              </a:clrTo>
            </a:clrChange>
          </a:blip>
          <a:srcRect l="26494" t="6360" r="26494" b="17077"/>
          <a:stretch>
            <a:fillRect/>
          </a:stretch>
        </p:blipFill>
        <p:spPr bwMode="auto">
          <a:xfrm>
            <a:off x="1828800" y="3048000"/>
            <a:ext cx="192194" cy="406485"/>
          </a:xfrm>
          <a:prstGeom prst="rect">
            <a:avLst/>
          </a:prstGeom>
          <a:ln>
            <a:noFill/>
          </a:ln>
          <a:effectLst>
            <a:outerShdw blurRad="292100" dist="139700" dir="2700000" algn="tl" rotWithShape="0">
              <a:srgbClr val="333333">
                <a:alpha val="65000"/>
              </a:srgbClr>
            </a:outerShdw>
          </a:effectLst>
        </p:spPr>
      </p:pic>
      <p:pic>
        <p:nvPicPr>
          <p:cNvPr id="98" name="Picture 2" descr="http://blog.bestcontractmobilephone.co.uk/wp-content/uploads/2008/09/xperia-x11.jpg"/>
          <p:cNvPicPr>
            <a:picLocks noChangeAspect="1" noChangeArrowheads="1"/>
          </p:cNvPicPr>
          <p:nvPr>
            <p:custDataLst>
              <p:tags r:id="rId18"/>
            </p:custDataLst>
          </p:nvPr>
        </p:nvPicPr>
        <p:blipFill>
          <a:blip r:embed="rId84" cstate="print">
            <a:clrChange>
              <a:clrFrom>
                <a:srgbClr val="F8F8F8"/>
              </a:clrFrom>
              <a:clrTo>
                <a:srgbClr val="F8F8F8">
                  <a:alpha val="0"/>
                </a:srgbClr>
              </a:clrTo>
            </a:clrChange>
          </a:blip>
          <a:srcRect l="26494" t="6360" r="26494" b="17077"/>
          <a:stretch>
            <a:fillRect/>
          </a:stretch>
        </p:blipFill>
        <p:spPr bwMode="auto">
          <a:xfrm>
            <a:off x="990600" y="1752600"/>
            <a:ext cx="192194" cy="406485"/>
          </a:xfrm>
          <a:prstGeom prst="rect">
            <a:avLst/>
          </a:prstGeom>
          <a:ln>
            <a:noFill/>
          </a:ln>
          <a:effectLst>
            <a:outerShdw blurRad="292100" dist="139700" dir="2700000" algn="tl" rotWithShape="0">
              <a:srgbClr val="333333">
                <a:alpha val="65000"/>
              </a:srgbClr>
            </a:outerShdw>
          </a:effectLst>
        </p:spPr>
      </p:pic>
      <p:pic>
        <p:nvPicPr>
          <p:cNvPr id="99" name="Picture 2" descr="http://blog.bestcontractmobilephone.co.uk/wp-content/uploads/2008/09/xperia-x11.jpg"/>
          <p:cNvPicPr>
            <a:picLocks noChangeAspect="1" noChangeArrowheads="1"/>
          </p:cNvPicPr>
          <p:nvPr>
            <p:custDataLst>
              <p:tags r:id="rId19"/>
            </p:custDataLst>
          </p:nvPr>
        </p:nvPicPr>
        <p:blipFill>
          <a:blip r:embed="rId84" cstate="print">
            <a:clrChange>
              <a:clrFrom>
                <a:srgbClr val="F8F8F8"/>
              </a:clrFrom>
              <a:clrTo>
                <a:srgbClr val="F8F8F8">
                  <a:alpha val="0"/>
                </a:srgbClr>
              </a:clrTo>
            </a:clrChange>
          </a:blip>
          <a:srcRect l="26494" t="6360" r="26494" b="17077"/>
          <a:stretch>
            <a:fillRect/>
          </a:stretch>
        </p:blipFill>
        <p:spPr bwMode="auto">
          <a:xfrm>
            <a:off x="990600" y="3276600"/>
            <a:ext cx="192194" cy="406485"/>
          </a:xfrm>
          <a:prstGeom prst="rect">
            <a:avLst/>
          </a:prstGeom>
          <a:ln>
            <a:noFill/>
          </a:ln>
          <a:effectLst>
            <a:outerShdw blurRad="292100" dist="139700" dir="2700000" algn="tl" rotWithShape="0">
              <a:srgbClr val="333333">
                <a:alpha val="65000"/>
              </a:srgbClr>
            </a:outerShdw>
          </a:effectLst>
        </p:spPr>
      </p:pic>
      <p:pic>
        <p:nvPicPr>
          <p:cNvPr id="100" name="Picture 2" descr="http://blog.bestcontractmobilephone.co.uk/wp-content/uploads/2008/09/xperia-x11.jpg"/>
          <p:cNvPicPr>
            <a:picLocks noChangeAspect="1" noChangeArrowheads="1"/>
          </p:cNvPicPr>
          <p:nvPr>
            <p:custDataLst>
              <p:tags r:id="rId20"/>
            </p:custDataLst>
          </p:nvPr>
        </p:nvPicPr>
        <p:blipFill>
          <a:blip r:embed="rId84" cstate="print">
            <a:clrChange>
              <a:clrFrom>
                <a:srgbClr val="F8F8F8"/>
              </a:clrFrom>
              <a:clrTo>
                <a:srgbClr val="F8F8F8">
                  <a:alpha val="0"/>
                </a:srgbClr>
              </a:clrTo>
            </a:clrChange>
          </a:blip>
          <a:srcRect l="26494" t="6360" r="26494" b="17077"/>
          <a:stretch>
            <a:fillRect/>
          </a:stretch>
        </p:blipFill>
        <p:spPr bwMode="auto">
          <a:xfrm>
            <a:off x="2743200" y="4876800"/>
            <a:ext cx="192194" cy="406485"/>
          </a:xfrm>
          <a:prstGeom prst="rect">
            <a:avLst/>
          </a:prstGeom>
          <a:ln>
            <a:noFill/>
          </a:ln>
          <a:effectLst>
            <a:outerShdw blurRad="292100" dist="139700" dir="2700000" algn="tl" rotWithShape="0">
              <a:srgbClr val="333333">
                <a:alpha val="65000"/>
              </a:srgbClr>
            </a:outerShdw>
          </a:effectLst>
        </p:spPr>
      </p:pic>
      <p:pic>
        <p:nvPicPr>
          <p:cNvPr id="101" name="Picture 4" descr="http://www.mp4converter.net/images/upload/iphone_home.gif"/>
          <p:cNvPicPr>
            <a:picLocks noChangeAspect="1" noChangeArrowheads="1"/>
          </p:cNvPicPr>
          <p:nvPr>
            <p:custDataLst>
              <p:tags r:id="rId21"/>
            </p:custDataLst>
          </p:nvPr>
        </p:nvPicPr>
        <p:blipFill>
          <a:blip r:embed="rId85" cstate="print">
            <a:clrChange>
              <a:clrFrom>
                <a:srgbClr val="FFFFFF"/>
              </a:clrFrom>
              <a:clrTo>
                <a:srgbClr val="FFFFFF">
                  <a:alpha val="0"/>
                </a:srgbClr>
              </a:clrTo>
            </a:clrChange>
          </a:blip>
          <a:srcRect l="11765" t="7130" r="11765" b="7308"/>
          <a:stretch>
            <a:fillRect/>
          </a:stretch>
        </p:blipFill>
        <p:spPr bwMode="auto">
          <a:xfrm>
            <a:off x="2590808" y="6019803"/>
            <a:ext cx="263525" cy="486508"/>
          </a:xfrm>
          <a:prstGeom prst="rect">
            <a:avLst/>
          </a:prstGeom>
          <a:ln>
            <a:noFill/>
          </a:ln>
          <a:effectLst>
            <a:outerShdw blurRad="292100" dist="139700" dir="2700000" algn="tl" rotWithShape="0">
              <a:srgbClr val="333333">
                <a:alpha val="65000"/>
              </a:srgbClr>
            </a:outerShdw>
          </a:effectLst>
        </p:spPr>
      </p:pic>
      <p:pic>
        <p:nvPicPr>
          <p:cNvPr id="102" name="Picture 4" descr="http://www.mp4converter.net/images/upload/iphone_home.gif"/>
          <p:cNvPicPr>
            <a:picLocks noChangeAspect="1" noChangeArrowheads="1"/>
          </p:cNvPicPr>
          <p:nvPr>
            <p:custDataLst>
              <p:tags r:id="rId22"/>
            </p:custDataLst>
          </p:nvPr>
        </p:nvPicPr>
        <p:blipFill>
          <a:blip r:embed="rId85" cstate="print">
            <a:clrChange>
              <a:clrFrom>
                <a:srgbClr val="FFFFFF"/>
              </a:clrFrom>
              <a:clrTo>
                <a:srgbClr val="FFFFFF">
                  <a:alpha val="0"/>
                </a:srgbClr>
              </a:clrTo>
            </a:clrChange>
          </a:blip>
          <a:srcRect l="11765" t="7130" r="11765" b="7308"/>
          <a:stretch>
            <a:fillRect/>
          </a:stretch>
        </p:blipFill>
        <p:spPr bwMode="auto">
          <a:xfrm>
            <a:off x="2667008" y="2286003"/>
            <a:ext cx="263525" cy="486508"/>
          </a:xfrm>
          <a:prstGeom prst="rect">
            <a:avLst/>
          </a:prstGeom>
          <a:ln>
            <a:noFill/>
          </a:ln>
          <a:effectLst>
            <a:outerShdw blurRad="292100" dist="139700" dir="2700000" algn="tl" rotWithShape="0">
              <a:srgbClr val="333333">
                <a:alpha val="65000"/>
              </a:srgbClr>
            </a:outerShdw>
          </a:effectLst>
        </p:spPr>
      </p:pic>
      <p:pic>
        <p:nvPicPr>
          <p:cNvPr id="103" name="Picture 4" descr="http://www.mp4converter.net/images/upload/iphone_home.gif"/>
          <p:cNvPicPr>
            <a:picLocks noChangeAspect="1" noChangeArrowheads="1"/>
          </p:cNvPicPr>
          <p:nvPr>
            <p:custDataLst>
              <p:tags r:id="rId23"/>
            </p:custDataLst>
          </p:nvPr>
        </p:nvPicPr>
        <p:blipFill>
          <a:blip r:embed="rId85" cstate="print">
            <a:clrChange>
              <a:clrFrom>
                <a:srgbClr val="FFFFFF"/>
              </a:clrFrom>
              <a:clrTo>
                <a:srgbClr val="FFFFFF">
                  <a:alpha val="0"/>
                </a:srgbClr>
              </a:clrTo>
            </a:clrChange>
          </a:blip>
          <a:srcRect l="11765" t="7130" r="11765" b="7308"/>
          <a:stretch>
            <a:fillRect/>
          </a:stretch>
        </p:blipFill>
        <p:spPr bwMode="auto">
          <a:xfrm>
            <a:off x="533408" y="2514603"/>
            <a:ext cx="263525" cy="486508"/>
          </a:xfrm>
          <a:prstGeom prst="rect">
            <a:avLst/>
          </a:prstGeom>
          <a:ln>
            <a:noFill/>
          </a:ln>
          <a:effectLst>
            <a:outerShdw blurRad="292100" dist="139700" dir="2700000" algn="tl" rotWithShape="0">
              <a:srgbClr val="333333">
                <a:alpha val="65000"/>
              </a:srgbClr>
            </a:outerShdw>
          </a:effectLst>
        </p:spPr>
      </p:pic>
      <p:pic>
        <p:nvPicPr>
          <p:cNvPr id="104" name="Picture 4" descr="http://www.mp4converter.net/images/upload/iphone_home.gif"/>
          <p:cNvPicPr>
            <a:picLocks noChangeAspect="1" noChangeArrowheads="1"/>
          </p:cNvPicPr>
          <p:nvPr>
            <p:custDataLst>
              <p:tags r:id="rId24"/>
            </p:custDataLst>
          </p:nvPr>
        </p:nvPicPr>
        <p:blipFill>
          <a:blip r:embed="rId85" cstate="print">
            <a:clrChange>
              <a:clrFrom>
                <a:srgbClr val="FFFFFF"/>
              </a:clrFrom>
              <a:clrTo>
                <a:srgbClr val="FFFFFF">
                  <a:alpha val="0"/>
                </a:srgbClr>
              </a:clrTo>
            </a:clrChange>
          </a:blip>
          <a:srcRect l="11765" t="7130" r="11765" b="7308"/>
          <a:stretch>
            <a:fillRect/>
          </a:stretch>
        </p:blipFill>
        <p:spPr bwMode="auto">
          <a:xfrm>
            <a:off x="1981208" y="4191003"/>
            <a:ext cx="263525" cy="486508"/>
          </a:xfrm>
          <a:prstGeom prst="rect">
            <a:avLst/>
          </a:prstGeom>
          <a:ln>
            <a:noFill/>
          </a:ln>
          <a:effectLst>
            <a:outerShdw blurRad="292100" dist="139700" dir="2700000" algn="tl" rotWithShape="0">
              <a:srgbClr val="333333">
                <a:alpha val="65000"/>
              </a:srgbClr>
            </a:outerShdw>
          </a:effectLst>
        </p:spPr>
      </p:pic>
      <p:pic>
        <p:nvPicPr>
          <p:cNvPr id="105" name="Picture 4" descr="http://www.mp4converter.net/images/upload/iphone_home.gif"/>
          <p:cNvPicPr>
            <a:picLocks noChangeAspect="1" noChangeArrowheads="1"/>
          </p:cNvPicPr>
          <p:nvPr>
            <p:custDataLst>
              <p:tags r:id="rId25"/>
            </p:custDataLst>
          </p:nvPr>
        </p:nvPicPr>
        <p:blipFill>
          <a:blip r:embed="rId85" cstate="print">
            <a:clrChange>
              <a:clrFrom>
                <a:srgbClr val="FFFFFF"/>
              </a:clrFrom>
              <a:clrTo>
                <a:srgbClr val="FFFFFF">
                  <a:alpha val="0"/>
                </a:srgbClr>
              </a:clrTo>
            </a:clrChange>
          </a:blip>
          <a:srcRect l="11765" t="7130" r="11765" b="7308"/>
          <a:stretch>
            <a:fillRect/>
          </a:stretch>
        </p:blipFill>
        <p:spPr bwMode="auto">
          <a:xfrm>
            <a:off x="304802" y="4495803"/>
            <a:ext cx="263525" cy="486508"/>
          </a:xfrm>
          <a:prstGeom prst="rect">
            <a:avLst/>
          </a:prstGeom>
          <a:ln>
            <a:noFill/>
          </a:ln>
          <a:effectLst>
            <a:outerShdw blurRad="292100" dist="139700" dir="2700000" algn="tl" rotWithShape="0">
              <a:srgbClr val="333333">
                <a:alpha val="65000"/>
              </a:srgbClr>
            </a:outerShdw>
          </a:effectLst>
        </p:spPr>
      </p:pic>
      <p:pic>
        <p:nvPicPr>
          <p:cNvPr id="106" name="Picture 4" descr="http://www.mp4converter.net/images/upload/iphone_home.gif"/>
          <p:cNvPicPr>
            <a:picLocks noChangeAspect="1" noChangeArrowheads="1"/>
          </p:cNvPicPr>
          <p:nvPr>
            <p:custDataLst>
              <p:tags r:id="rId26"/>
            </p:custDataLst>
          </p:nvPr>
        </p:nvPicPr>
        <p:blipFill>
          <a:blip r:embed="rId85" cstate="print">
            <a:clrChange>
              <a:clrFrom>
                <a:srgbClr val="FFFFFF"/>
              </a:clrFrom>
              <a:clrTo>
                <a:srgbClr val="FFFFFF">
                  <a:alpha val="0"/>
                </a:srgbClr>
              </a:clrTo>
            </a:clrChange>
          </a:blip>
          <a:srcRect l="11765" t="7130" r="11765" b="7308"/>
          <a:stretch>
            <a:fillRect/>
          </a:stretch>
        </p:blipFill>
        <p:spPr bwMode="auto">
          <a:xfrm>
            <a:off x="1905006" y="1600203"/>
            <a:ext cx="263525" cy="486508"/>
          </a:xfrm>
          <a:prstGeom prst="rect">
            <a:avLst/>
          </a:prstGeom>
          <a:ln>
            <a:noFill/>
          </a:ln>
          <a:effectLst>
            <a:outerShdw blurRad="292100" dist="139700" dir="2700000" algn="tl" rotWithShape="0">
              <a:srgbClr val="333333">
                <a:alpha val="65000"/>
              </a:srgbClr>
            </a:outerShdw>
          </a:effectLst>
        </p:spPr>
      </p:pic>
      <p:pic>
        <p:nvPicPr>
          <p:cNvPr id="107" name="Picture 2" descr="HP iPAQ hw6945 Mobile Messenger - iPAQ Pocket PCs"/>
          <p:cNvPicPr>
            <a:picLocks noChangeAspect="1" noChangeArrowheads="1"/>
          </p:cNvPicPr>
          <p:nvPr>
            <p:custDataLst>
              <p:tags r:id="rId27"/>
            </p:custDataLst>
          </p:nvPr>
        </p:nvPicPr>
        <p:blipFill>
          <a:blip r:embed="rId86" cstate="print">
            <a:clrChange>
              <a:clrFrom>
                <a:srgbClr val="FFFFFF"/>
              </a:clrFrom>
              <a:clrTo>
                <a:srgbClr val="FFFFFF">
                  <a:alpha val="0"/>
                </a:srgbClr>
              </a:clrTo>
            </a:clrChange>
          </a:blip>
          <a:srcRect l="22588" t="5053" r="22588" b="12632"/>
          <a:stretch>
            <a:fillRect/>
          </a:stretch>
        </p:blipFill>
        <p:spPr bwMode="auto">
          <a:xfrm>
            <a:off x="2514608" y="3581405"/>
            <a:ext cx="252013" cy="422911"/>
          </a:xfrm>
          <a:prstGeom prst="rect">
            <a:avLst/>
          </a:prstGeom>
          <a:ln>
            <a:noFill/>
          </a:ln>
          <a:effectLst>
            <a:outerShdw blurRad="292100" dist="139700" dir="2700000" algn="tl" rotWithShape="0">
              <a:srgbClr val="333333">
                <a:alpha val="65000"/>
              </a:srgbClr>
            </a:outerShdw>
          </a:effectLst>
        </p:spPr>
      </p:pic>
      <p:pic>
        <p:nvPicPr>
          <p:cNvPr id="108" name="Picture 2" descr="HP iPAQ hw6945 Mobile Messenger - iPAQ Pocket PCs"/>
          <p:cNvPicPr>
            <a:picLocks noChangeAspect="1" noChangeArrowheads="1"/>
          </p:cNvPicPr>
          <p:nvPr>
            <p:custDataLst>
              <p:tags r:id="rId28"/>
            </p:custDataLst>
          </p:nvPr>
        </p:nvPicPr>
        <p:blipFill>
          <a:blip r:embed="rId86" cstate="print">
            <a:clrChange>
              <a:clrFrom>
                <a:srgbClr val="FFFFFF"/>
              </a:clrFrom>
              <a:clrTo>
                <a:srgbClr val="FFFFFF">
                  <a:alpha val="0"/>
                </a:srgbClr>
              </a:clrTo>
            </a:clrChange>
          </a:blip>
          <a:srcRect l="22588" t="5053" r="22588" b="12632"/>
          <a:stretch>
            <a:fillRect/>
          </a:stretch>
        </p:blipFill>
        <p:spPr bwMode="auto">
          <a:xfrm>
            <a:off x="1524007" y="4648205"/>
            <a:ext cx="252013" cy="422911"/>
          </a:xfrm>
          <a:prstGeom prst="rect">
            <a:avLst/>
          </a:prstGeom>
          <a:ln>
            <a:noFill/>
          </a:ln>
          <a:effectLst>
            <a:outerShdw blurRad="292100" dist="139700" dir="2700000" algn="tl" rotWithShape="0">
              <a:srgbClr val="333333">
                <a:alpha val="65000"/>
              </a:srgbClr>
            </a:outerShdw>
          </a:effectLst>
        </p:spPr>
      </p:pic>
      <p:pic>
        <p:nvPicPr>
          <p:cNvPr id="109" name="Picture 2" descr="HP iPAQ hw6945 Mobile Messenger - iPAQ Pocket PCs"/>
          <p:cNvPicPr>
            <a:picLocks noChangeAspect="1" noChangeArrowheads="1"/>
          </p:cNvPicPr>
          <p:nvPr>
            <p:custDataLst>
              <p:tags r:id="rId29"/>
            </p:custDataLst>
          </p:nvPr>
        </p:nvPicPr>
        <p:blipFill>
          <a:blip r:embed="rId86" cstate="print">
            <a:clrChange>
              <a:clrFrom>
                <a:srgbClr val="FFFFFF"/>
              </a:clrFrom>
              <a:clrTo>
                <a:srgbClr val="FFFFFF">
                  <a:alpha val="0"/>
                </a:srgbClr>
              </a:clrTo>
            </a:clrChange>
          </a:blip>
          <a:srcRect l="22588" t="5053" r="22588" b="12632"/>
          <a:stretch>
            <a:fillRect/>
          </a:stretch>
        </p:blipFill>
        <p:spPr bwMode="auto">
          <a:xfrm>
            <a:off x="1371608" y="3810000"/>
            <a:ext cx="252013" cy="422911"/>
          </a:xfrm>
          <a:prstGeom prst="rect">
            <a:avLst/>
          </a:prstGeom>
          <a:ln>
            <a:noFill/>
          </a:ln>
          <a:effectLst>
            <a:outerShdw blurRad="292100" dist="139700" dir="2700000" algn="tl" rotWithShape="0">
              <a:srgbClr val="333333">
                <a:alpha val="65000"/>
              </a:srgbClr>
            </a:outerShdw>
          </a:effectLst>
        </p:spPr>
      </p:pic>
      <p:pic>
        <p:nvPicPr>
          <p:cNvPr id="110" name="Picture 2" descr="HP iPAQ hw6945 Mobile Messenger - iPAQ Pocket PCs"/>
          <p:cNvPicPr>
            <a:picLocks noChangeAspect="1" noChangeArrowheads="1"/>
          </p:cNvPicPr>
          <p:nvPr>
            <p:custDataLst>
              <p:tags r:id="rId30"/>
            </p:custDataLst>
          </p:nvPr>
        </p:nvPicPr>
        <p:blipFill>
          <a:blip r:embed="rId86" cstate="print">
            <a:clrChange>
              <a:clrFrom>
                <a:srgbClr val="FFFFFF"/>
              </a:clrFrom>
              <a:clrTo>
                <a:srgbClr val="FFFFFF">
                  <a:alpha val="0"/>
                </a:srgbClr>
              </a:clrTo>
            </a:clrChange>
          </a:blip>
          <a:srcRect l="22588" t="5053" r="22588" b="12632"/>
          <a:stretch>
            <a:fillRect/>
          </a:stretch>
        </p:blipFill>
        <p:spPr bwMode="auto">
          <a:xfrm>
            <a:off x="762008" y="5334005"/>
            <a:ext cx="252013" cy="422911"/>
          </a:xfrm>
          <a:prstGeom prst="rect">
            <a:avLst/>
          </a:prstGeom>
          <a:ln>
            <a:noFill/>
          </a:ln>
          <a:effectLst>
            <a:outerShdw blurRad="292100" dist="139700" dir="2700000" algn="tl" rotWithShape="0">
              <a:srgbClr val="333333">
                <a:alpha val="65000"/>
              </a:srgbClr>
            </a:outerShdw>
          </a:effectLst>
        </p:spPr>
      </p:pic>
      <p:pic>
        <p:nvPicPr>
          <p:cNvPr id="111" name="Picture 2" descr="HP iPAQ hw6945 Mobile Messenger - iPAQ Pocket PCs"/>
          <p:cNvPicPr>
            <a:picLocks noChangeAspect="1" noChangeArrowheads="1"/>
          </p:cNvPicPr>
          <p:nvPr>
            <p:custDataLst>
              <p:tags r:id="rId31"/>
            </p:custDataLst>
          </p:nvPr>
        </p:nvPicPr>
        <p:blipFill>
          <a:blip r:embed="rId86" cstate="print">
            <a:clrChange>
              <a:clrFrom>
                <a:srgbClr val="FFFFFF"/>
              </a:clrFrom>
              <a:clrTo>
                <a:srgbClr val="FFFFFF">
                  <a:alpha val="0"/>
                </a:srgbClr>
              </a:clrTo>
            </a:clrChange>
          </a:blip>
          <a:srcRect l="22588" t="5053" r="22588" b="12632"/>
          <a:stretch>
            <a:fillRect/>
          </a:stretch>
        </p:blipFill>
        <p:spPr bwMode="auto">
          <a:xfrm>
            <a:off x="1524007" y="2362205"/>
            <a:ext cx="252013" cy="422911"/>
          </a:xfrm>
          <a:prstGeom prst="rect">
            <a:avLst/>
          </a:prstGeom>
          <a:ln>
            <a:noFill/>
          </a:ln>
          <a:effectLst>
            <a:outerShdw blurRad="292100" dist="139700" dir="2700000" algn="tl" rotWithShape="0">
              <a:srgbClr val="333333">
                <a:alpha val="65000"/>
              </a:srgbClr>
            </a:outerShdw>
          </a:effectLst>
        </p:spPr>
      </p:pic>
      <p:pic>
        <p:nvPicPr>
          <p:cNvPr id="112" name="Picture 4"/>
          <p:cNvPicPr>
            <a:picLocks noChangeAspect="1" noChangeArrowheads="1"/>
          </p:cNvPicPr>
          <p:nvPr>
            <p:custDataLst>
              <p:tags r:id="rId32"/>
            </p:custDataLst>
          </p:nvPr>
        </p:nvPicPr>
        <p:blipFill>
          <a:blip r:embed="rId81" cstate="print"/>
          <a:srcRect/>
          <a:stretch>
            <a:fillRect/>
          </a:stretch>
        </p:blipFill>
        <p:spPr bwMode="auto">
          <a:xfrm>
            <a:off x="4419608" y="4038604"/>
            <a:ext cx="161619" cy="187167"/>
          </a:xfrm>
          <a:prstGeom prst="rect">
            <a:avLst/>
          </a:prstGeom>
          <a:noFill/>
          <a:ln w="9525">
            <a:noFill/>
            <a:miter lim="800000"/>
            <a:headEnd/>
            <a:tailEnd/>
          </a:ln>
          <a:effectLst/>
        </p:spPr>
      </p:pic>
      <p:grpSp>
        <p:nvGrpSpPr>
          <p:cNvPr id="113" name="Group 112"/>
          <p:cNvGrpSpPr/>
          <p:nvPr>
            <p:custDataLst>
              <p:tags r:id="rId33"/>
            </p:custDataLst>
          </p:nvPr>
        </p:nvGrpSpPr>
        <p:grpSpPr>
          <a:xfrm>
            <a:off x="5486400" y="3843048"/>
            <a:ext cx="609600" cy="544469"/>
            <a:chOff x="6096000" y="3121223"/>
            <a:chExt cx="609600" cy="544469"/>
          </a:xfrm>
        </p:grpSpPr>
        <p:sp>
          <p:nvSpPr>
            <p:cNvPr id="114" name="Can 113"/>
            <p:cNvSpPr/>
            <p:nvPr>
              <p:custDataLst>
                <p:tags r:id="rId70"/>
              </p:custDataLst>
            </p:nvPr>
          </p:nvSpPr>
          <p:spPr>
            <a:xfrm flipH="1">
              <a:off x="6460816" y="3437092"/>
              <a:ext cx="152400" cy="228600"/>
            </a:xfrm>
            <a:prstGeom prst="can">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sp>
          <p:nvSpPr>
            <p:cNvPr id="115" name="TextBox 114"/>
            <p:cNvSpPr txBox="1"/>
            <p:nvPr>
              <p:custDataLst>
                <p:tags r:id="rId71"/>
              </p:custDataLst>
            </p:nvPr>
          </p:nvSpPr>
          <p:spPr>
            <a:xfrm>
              <a:off x="6096000" y="3121223"/>
              <a:ext cx="609600" cy="307777"/>
            </a:xfrm>
            <a:prstGeom prst="rect">
              <a:avLst/>
            </a:prstGeom>
            <a:noFill/>
          </p:spPr>
          <p:txBody>
            <a:bodyPr wrap="square" rtlCol="0">
              <a:spAutoFit/>
            </a:bodyPr>
            <a:lstStyle/>
            <a:p>
              <a:pPr algn="r" fontAlgn="auto">
                <a:spcBef>
                  <a:spcPts val="0"/>
                </a:spcBef>
                <a:spcAft>
                  <a:spcPts val="0"/>
                </a:spcAft>
              </a:pPr>
              <a:r>
                <a:rPr lang="en-US" sz="1400" dirty="0" smtClean="0">
                  <a:solidFill>
                    <a:prstClr val="black"/>
                  </a:solidFill>
                  <a:latin typeface="Gill Sans MT"/>
                  <a:ea typeface="+mn-ea"/>
                  <a:cs typeface="+mn-cs"/>
                </a:rPr>
                <a:t>EPA</a:t>
              </a:r>
              <a:endParaRPr lang="en-US" sz="1400" dirty="0">
                <a:solidFill>
                  <a:prstClr val="black"/>
                </a:solidFill>
                <a:latin typeface="Gill Sans MT"/>
                <a:ea typeface="+mn-ea"/>
                <a:cs typeface="+mn-cs"/>
              </a:endParaRPr>
            </a:p>
          </p:txBody>
        </p:sp>
        <p:pic>
          <p:nvPicPr>
            <p:cNvPr id="116" name="Picture 7"/>
            <p:cNvPicPr>
              <a:picLocks noChangeAspect="1" noChangeArrowheads="1"/>
            </p:cNvPicPr>
            <p:nvPr>
              <p:custDataLst>
                <p:tags r:id="rId72"/>
              </p:custDataLst>
            </p:nvPr>
          </p:nvPicPr>
          <p:blipFill>
            <a:blip r:embed="rId87" cstate="print"/>
            <a:srcRect/>
            <a:stretch>
              <a:fillRect/>
            </a:stretch>
          </p:blipFill>
          <p:spPr bwMode="auto">
            <a:xfrm flipH="1">
              <a:off x="6278499" y="3352800"/>
              <a:ext cx="198501" cy="196787"/>
            </a:xfrm>
            <a:prstGeom prst="rect">
              <a:avLst/>
            </a:prstGeom>
            <a:noFill/>
            <a:ln w="9525">
              <a:noFill/>
              <a:miter lim="800000"/>
              <a:headEnd/>
              <a:tailEnd/>
            </a:ln>
            <a:effectLst/>
          </p:spPr>
        </p:pic>
      </p:grpSp>
      <p:cxnSp>
        <p:nvCxnSpPr>
          <p:cNvPr id="117" name="Straight Arrow Connector 116"/>
          <p:cNvCxnSpPr/>
          <p:nvPr>
            <p:custDataLst>
              <p:tags r:id="rId34"/>
            </p:custDataLst>
          </p:nvPr>
        </p:nvCxnSpPr>
        <p:spPr>
          <a:xfrm rot="10800000">
            <a:off x="5181600" y="3962405"/>
            <a:ext cx="457200" cy="185447"/>
          </a:xfrm>
          <a:prstGeom prst="straightConnector1">
            <a:avLst/>
          </a:prstGeom>
          <a:ln w="38100">
            <a:solidFill>
              <a:schemeClr val="tx1"/>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18" name="Picture 7"/>
          <p:cNvPicPr>
            <a:picLocks noChangeAspect="1" noChangeArrowheads="1"/>
          </p:cNvPicPr>
          <p:nvPr>
            <p:custDataLst>
              <p:tags r:id="rId35"/>
            </p:custDataLst>
          </p:nvPr>
        </p:nvPicPr>
        <p:blipFill>
          <a:blip r:embed="rId87" cstate="print"/>
          <a:srcRect/>
          <a:stretch>
            <a:fillRect/>
          </a:stretch>
        </p:blipFill>
        <p:spPr bwMode="auto">
          <a:xfrm>
            <a:off x="6096008" y="3352801"/>
            <a:ext cx="198501" cy="196787"/>
          </a:xfrm>
          <a:prstGeom prst="rect">
            <a:avLst/>
          </a:prstGeom>
          <a:noFill/>
          <a:ln w="9525">
            <a:noFill/>
            <a:miter lim="800000"/>
            <a:headEnd/>
            <a:tailEnd/>
          </a:ln>
          <a:effectLst/>
        </p:spPr>
      </p:pic>
      <p:pic>
        <p:nvPicPr>
          <p:cNvPr id="119" name="Picture 6"/>
          <p:cNvPicPr>
            <a:picLocks noChangeAspect="1" noChangeArrowheads="1"/>
          </p:cNvPicPr>
          <p:nvPr>
            <p:custDataLst>
              <p:tags r:id="rId36"/>
            </p:custDataLst>
          </p:nvPr>
        </p:nvPicPr>
        <p:blipFill>
          <a:blip r:embed="rId83" cstate="print"/>
          <a:srcRect/>
          <a:stretch>
            <a:fillRect/>
          </a:stretch>
        </p:blipFill>
        <p:spPr bwMode="auto">
          <a:xfrm>
            <a:off x="5486406" y="3505201"/>
            <a:ext cx="198501" cy="196787"/>
          </a:xfrm>
          <a:prstGeom prst="rect">
            <a:avLst/>
          </a:prstGeom>
          <a:noFill/>
          <a:ln w="9525">
            <a:noFill/>
            <a:miter lim="800000"/>
            <a:headEnd/>
            <a:tailEnd/>
          </a:ln>
          <a:effectLst/>
        </p:spPr>
      </p:pic>
      <p:pic>
        <p:nvPicPr>
          <p:cNvPr id="120" name="Picture 2" descr="C:\Users\Bill\AppData\Local\Microsoft\Windows\Temporary Internet Files\Content.IE5\YX7NFK32\MCj04369980000[1].wmf"/>
          <p:cNvPicPr>
            <a:picLocks noChangeAspect="1" noChangeArrowheads="1"/>
          </p:cNvPicPr>
          <p:nvPr>
            <p:custDataLst>
              <p:tags r:id="rId37"/>
            </p:custDataLst>
          </p:nvPr>
        </p:nvPicPr>
        <p:blipFill>
          <a:blip r:embed="rId88" cstate="print"/>
          <a:stretch>
            <a:fillRect/>
          </a:stretch>
        </p:blipFill>
        <p:spPr bwMode="auto">
          <a:xfrm>
            <a:off x="4267200" y="5919710"/>
            <a:ext cx="1219200" cy="785895"/>
          </a:xfrm>
          <a:prstGeom prst="rect">
            <a:avLst/>
          </a:prstGeom>
          <a:ln>
            <a:noFill/>
          </a:ln>
          <a:effectLst>
            <a:outerShdw blurRad="292100" dist="139700" dir="2700000" algn="tl" rotWithShape="0">
              <a:srgbClr val="333333">
                <a:alpha val="65000"/>
              </a:srgbClr>
            </a:outerShdw>
          </a:effectLst>
        </p:spPr>
      </p:pic>
      <p:cxnSp>
        <p:nvCxnSpPr>
          <p:cNvPr id="121" name="Straight Arrow Connector 120"/>
          <p:cNvCxnSpPr/>
          <p:nvPr>
            <p:custDataLst>
              <p:tags r:id="rId38"/>
            </p:custDataLst>
          </p:nvPr>
        </p:nvCxnSpPr>
        <p:spPr>
          <a:xfrm rot="16200000" flipH="1">
            <a:off x="4012456" y="5207752"/>
            <a:ext cx="814305" cy="609600"/>
          </a:xfrm>
          <a:prstGeom prst="straightConnector1">
            <a:avLst/>
          </a:prstGeom>
          <a:ln w="38100">
            <a:solidFill>
              <a:schemeClr val="tx1"/>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22" name="Picture 11" descr="http://www.poynter.org/resource/59006/AP_nyc_newsroom.jpg"/>
          <p:cNvPicPr>
            <a:picLocks noChangeAspect="1" noChangeArrowheads="1"/>
          </p:cNvPicPr>
          <p:nvPr>
            <p:custDataLst>
              <p:tags r:id="rId39"/>
            </p:custDataLst>
          </p:nvPr>
        </p:nvPicPr>
        <p:blipFill rotWithShape="1">
          <a:blip r:embed="rId89" cstate="print">
            <a:grayscl/>
          </a:blip>
          <a:srcRect t="14555"/>
          <a:stretch/>
        </p:blipFill>
        <p:spPr bwMode="auto">
          <a:xfrm>
            <a:off x="5698811" y="5337631"/>
            <a:ext cx="1371600" cy="976632"/>
          </a:xfrm>
          <a:prstGeom prst="rect">
            <a:avLst/>
          </a:prstGeom>
          <a:ln>
            <a:noFill/>
          </a:ln>
          <a:effectLst>
            <a:outerShdw blurRad="292100" dist="139700" dir="2700000" algn="tl" rotWithShape="0">
              <a:srgbClr val="333333">
                <a:alpha val="65000"/>
              </a:srgbClr>
            </a:outerShdw>
          </a:effectLst>
        </p:spPr>
      </p:pic>
      <p:cxnSp>
        <p:nvCxnSpPr>
          <p:cNvPr id="123" name="Straight Arrow Connector 122"/>
          <p:cNvCxnSpPr/>
          <p:nvPr>
            <p:custDataLst>
              <p:tags r:id="rId40"/>
            </p:custDataLst>
          </p:nvPr>
        </p:nvCxnSpPr>
        <p:spPr>
          <a:xfrm>
            <a:off x="4572000" y="4953000"/>
            <a:ext cx="1013650" cy="559552"/>
          </a:xfrm>
          <a:prstGeom prst="straightConnector1">
            <a:avLst/>
          </a:prstGeom>
          <a:ln w="38100">
            <a:solidFill>
              <a:schemeClr val="tx1"/>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24" name="Picture 14" descr="C:\Users\Bill\AppData\Local\Microsoft\Windows\Temporary Internet Files\Content.IE5\00YPL6UR\MPj04015910000[1].jpg"/>
          <p:cNvPicPr>
            <a:picLocks noChangeAspect="1" noChangeArrowheads="1"/>
          </p:cNvPicPr>
          <p:nvPr>
            <p:custDataLst>
              <p:tags r:id="rId41"/>
            </p:custDataLst>
          </p:nvPr>
        </p:nvPicPr>
        <p:blipFill>
          <a:blip r:embed="rId90" cstate="print"/>
          <a:srcRect/>
          <a:stretch>
            <a:fillRect/>
          </a:stretch>
        </p:blipFill>
        <p:spPr bwMode="auto">
          <a:xfrm>
            <a:off x="7543808" y="4800600"/>
            <a:ext cx="1522339" cy="1014496"/>
          </a:xfrm>
          <a:prstGeom prst="rect">
            <a:avLst/>
          </a:prstGeom>
          <a:ln>
            <a:noFill/>
          </a:ln>
          <a:effectLst>
            <a:outerShdw blurRad="292100" dist="139700" dir="2700000" algn="tl" rotWithShape="0">
              <a:srgbClr val="333333">
                <a:alpha val="65000"/>
              </a:srgbClr>
            </a:outerShdw>
          </a:effectLst>
        </p:spPr>
      </p:pic>
      <p:cxnSp>
        <p:nvCxnSpPr>
          <p:cNvPr id="125" name="Straight Arrow Connector 124"/>
          <p:cNvCxnSpPr/>
          <p:nvPr>
            <p:custDataLst>
              <p:tags r:id="rId42"/>
            </p:custDataLst>
          </p:nvPr>
        </p:nvCxnSpPr>
        <p:spPr>
          <a:xfrm>
            <a:off x="4724400" y="4800600"/>
            <a:ext cx="2743200" cy="457200"/>
          </a:xfrm>
          <a:prstGeom prst="straightConnector1">
            <a:avLst/>
          </a:prstGeom>
          <a:ln w="38100">
            <a:solidFill>
              <a:schemeClr val="tx1"/>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7" name="Oval 126"/>
          <p:cNvSpPr/>
          <p:nvPr>
            <p:custDataLst>
              <p:tags r:id="rId43"/>
            </p:custDataLst>
          </p:nvPr>
        </p:nvSpPr>
        <p:spPr>
          <a:xfrm>
            <a:off x="250731" y="3137093"/>
            <a:ext cx="151595" cy="139507"/>
          </a:xfrm>
          <a:prstGeom prst="ellipse">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cxnSp>
        <p:nvCxnSpPr>
          <p:cNvPr id="128" name="Straight Arrow Connector 127"/>
          <p:cNvCxnSpPr/>
          <p:nvPr>
            <p:custDataLst>
              <p:tags r:id="rId44"/>
            </p:custDataLst>
          </p:nvPr>
        </p:nvCxnSpPr>
        <p:spPr>
          <a:xfrm flipH="1">
            <a:off x="568333" y="1676400"/>
            <a:ext cx="7127875" cy="1460693"/>
          </a:xfrm>
          <a:prstGeom prst="straightConnector1">
            <a:avLst/>
          </a:prstGeom>
          <a:ln w="38100">
            <a:solidFill>
              <a:schemeClr val="tx1"/>
            </a:solidFill>
            <a:tailEnd type="arrow"/>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nvGrpSpPr>
          <p:cNvPr id="129" name="Group 128"/>
          <p:cNvGrpSpPr>
            <a:grpSpLocks noChangeAspect="1"/>
          </p:cNvGrpSpPr>
          <p:nvPr>
            <p:custDataLst>
              <p:tags r:id="rId45"/>
            </p:custDataLst>
          </p:nvPr>
        </p:nvGrpSpPr>
        <p:grpSpPr>
          <a:xfrm>
            <a:off x="7924808" y="2971800"/>
            <a:ext cx="875995" cy="1640461"/>
            <a:chOff x="6014878" y="328797"/>
            <a:chExt cx="3081577" cy="5989265"/>
          </a:xfrm>
        </p:grpSpPr>
        <p:pic>
          <p:nvPicPr>
            <p:cNvPr id="130" name="Picture 129"/>
            <p:cNvPicPr>
              <a:picLocks noChangeAspect="1"/>
            </p:cNvPicPr>
            <p:nvPr>
              <p:custDataLst>
                <p:tags r:id="rId68"/>
              </p:custDataLst>
            </p:nvPr>
          </p:nvPicPr>
          <p:blipFill rotWithShape="1">
            <a:blip r:embed="rId91" cstate="print">
              <a:extLst>
                <a:ext uri="{BEBA8EAE-BF5A-486C-A8C5-ECC9F3942E4B}">
                  <a14:imgProps xmlns:a14="http://schemas.microsoft.com/office/drawing/2010/main">
                    <a14:imgLayer r:embed="rId92">
                      <a14:imgEffect>
                        <a14:brightnessContrast bright="-20000" contrast="20000"/>
                      </a14:imgEffect>
                    </a14:imgLayer>
                  </a14:imgProps>
                </a:ext>
              </a:extLst>
            </a:blip>
            <a:srcRect l="26997" t="4777" r="27220" b="3830"/>
            <a:stretch/>
          </p:blipFill>
          <p:spPr>
            <a:xfrm>
              <a:off x="6014878" y="328797"/>
              <a:ext cx="3081577" cy="5989265"/>
            </a:xfrm>
            <a:prstGeom prst="rect">
              <a:avLst/>
            </a:prstGeom>
          </p:spPr>
        </p:pic>
        <p:pic>
          <p:nvPicPr>
            <p:cNvPr id="131" name="Picture 130" descr="_MG_2383.jpg"/>
            <p:cNvPicPr>
              <a:picLocks noChangeAspect="1"/>
            </p:cNvPicPr>
            <p:nvPr>
              <p:custDataLst>
                <p:tags r:id="rId69"/>
              </p:custDataLst>
            </p:nvPr>
          </p:nvPicPr>
          <p:blipFill rotWithShape="1">
            <a:blip r:embed="rId93" cstate="email">
              <a:extLst>
                <a:ext uri="{BEBA8EAE-BF5A-486C-A8C5-ECC9F3942E4B}">
                  <a14:imgProps xmlns:a14="http://schemas.microsoft.com/office/drawing/2010/main">
                    <a14:imgLayer r:embed="rId94">
                      <a14:imgEffect>
                        <a14:sharpenSoften amount="25000"/>
                      </a14:imgEffect>
                      <a14:imgEffect>
                        <a14:saturation sat="300000"/>
                      </a14:imgEffect>
                    </a14:imgLayer>
                  </a14:imgProps>
                </a:ext>
                <a:ext uri="{28A0092B-C50C-407E-A947-70E740481C1C}">
                  <a14:useLocalDpi xmlns:a14="http://schemas.microsoft.com/office/drawing/2010/main" val="0"/>
                </a:ext>
              </a:extLst>
            </a:blip>
            <a:srcRect l="7341" r="8383" b="9759"/>
            <a:stretch/>
          </p:blipFill>
          <p:spPr>
            <a:xfrm>
              <a:off x="6298538" y="1044415"/>
              <a:ext cx="2491356" cy="4448980"/>
            </a:xfrm>
            <a:prstGeom prst="rect">
              <a:avLst/>
            </a:prstGeom>
          </p:spPr>
        </p:pic>
      </p:grpSp>
      <p:grpSp>
        <p:nvGrpSpPr>
          <p:cNvPr id="132" name="Group 131"/>
          <p:cNvGrpSpPr/>
          <p:nvPr>
            <p:custDataLst>
              <p:tags r:id="rId46"/>
            </p:custDataLst>
          </p:nvPr>
        </p:nvGrpSpPr>
        <p:grpSpPr>
          <a:xfrm>
            <a:off x="1905000" y="1905000"/>
            <a:ext cx="3352800" cy="3352800"/>
            <a:chOff x="1905000" y="1905000"/>
            <a:chExt cx="3352800" cy="3352800"/>
          </a:xfrm>
        </p:grpSpPr>
        <p:pic>
          <p:nvPicPr>
            <p:cNvPr id="133" name="Picture 132" descr="Picture1.png"/>
            <p:cNvPicPr>
              <a:picLocks noChangeAspect="1"/>
            </p:cNvPicPr>
            <p:nvPr>
              <p:custDataLst>
                <p:tags r:id="rId60"/>
              </p:custDataLst>
            </p:nvPr>
          </p:nvPicPr>
          <p:blipFill>
            <a:blip r:embed="rId95" cstate="print"/>
            <a:stretch>
              <a:fillRect/>
            </a:stretch>
          </p:blipFill>
          <p:spPr>
            <a:xfrm>
              <a:off x="2819400" y="3048000"/>
              <a:ext cx="1468670" cy="990600"/>
            </a:xfrm>
            <a:prstGeom prst="rect">
              <a:avLst/>
            </a:prstGeom>
            <a:ln>
              <a:noFill/>
            </a:ln>
            <a:effectLst>
              <a:outerShdw blurRad="292100" dist="139700" dir="2700000" algn="tl" rotWithShape="0">
                <a:srgbClr val="333333">
                  <a:alpha val="65000"/>
                </a:srgbClr>
              </a:outerShdw>
            </a:effectLst>
          </p:spPr>
        </p:pic>
        <p:sp>
          <p:nvSpPr>
            <p:cNvPr id="134" name="Circular Arrow 133"/>
            <p:cNvSpPr/>
            <p:nvPr>
              <p:custDataLst>
                <p:tags r:id="rId61"/>
              </p:custDataLst>
            </p:nvPr>
          </p:nvSpPr>
          <p:spPr>
            <a:xfrm>
              <a:off x="1905000" y="1905000"/>
              <a:ext cx="3352800" cy="3352800"/>
            </a:xfrm>
            <a:prstGeom prst="circularArrow">
              <a:avLst>
                <a:gd name="adj1" fmla="val 7901"/>
                <a:gd name="adj2" fmla="val 680962"/>
                <a:gd name="adj3" fmla="val 9732777"/>
                <a:gd name="adj4" fmla="val 11350897"/>
                <a:gd name="adj5" fmla="val 7731"/>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dirty="0" err="1" smtClean="0">
                  <a:solidFill>
                    <a:prstClr val="black"/>
                  </a:solidFill>
                  <a:latin typeface="Gill Sans MT"/>
                </a:rPr>
                <a:t>CitiSense</a:t>
              </a:r>
              <a:r>
                <a:rPr lang="en-US" dirty="0" smtClean="0">
                  <a:solidFill>
                    <a:prstClr val="black"/>
                  </a:solidFill>
                  <a:latin typeface="Gill Sans MT"/>
                </a:rPr>
                <a:t/>
              </a:r>
              <a:br>
                <a:rPr lang="en-US" dirty="0" smtClean="0">
                  <a:solidFill>
                    <a:prstClr val="black"/>
                  </a:solidFill>
                  <a:latin typeface="Gill Sans MT"/>
                </a:rPr>
              </a:br>
              <a:r>
                <a:rPr lang="en-US" dirty="0" smtClean="0">
                  <a:solidFill>
                    <a:prstClr val="black"/>
                  </a:solidFill>
                  <a:latin typeface="Gill Sans MT"/>
                </a:rPr>
                <a:t/>
              </a:r>
              <a:br>
                <a:rPr lang="en-US" dirty="0" smtClean="0">
                  <a:solidFill>
                    <a:prstClr val="black"/>
                  </a:solidFill>
                  <a:latin typeface="Gill Sans MT"/>
                </a:rPr>
              </a:br>
              <a:r>
                <a:rPr lang="en-US" sz="1600" dirty="0" smtClean="0">
                  <a:solidFill>
                    <a:prstClr val="black"/>
                  </a:solidFill>
                  <a:latin typeface="Gill Sans MT"/>
                </a:rPr>
                <a:t/>
              </a:r>
              <a:br>
                <a:rPr lang="en-US" sz="1600" dirty="0" smtClean="0">
                  <a:solidFill>
                    <a:prstClr val="black"/>
                  </a:solidFill>
                  <a:latin typeface="Gill Sans MT"/>
                </a:rPr>
              </a:br>
              <a:r>
                <a:rPr lang="en-US" sz="1600" dirty="0" smtClean="0">
                  <a:solidFill>
                    <a:prstClr val="black"/>
                  </a:solidFill>
                  <a:latin typeface="Gill Sans MT"/>
                </a:rPr>
                <a:t/>
              </a:r>
              <a:br>
                <a:rPr lang="en-US" sz="1600" dirty="0" smtClean="0">
                  <a:solidFill>
                    <a:prstClr val="black"/>
                  </a:solidFill>
                  <a:latin typeface="Gill Sans MT"/>
                </a:rPr>
              </a:br>
              <a:r>
                <a:rPr lang="en-US" sz="1600" dirty="0" smtClean="0">
                  <a:solidFill>
                    <a:prstClr val="black"/>
                  </a:solidFill>
                  <a:latin typeface="Gill Sans MT"/>
                </a:rPr>
                <a:t/>
              </a:r>
              <a:br>
                <a:rPr lang="en-US" sz="1600" dirty="0" smtClean="0">
                  <a:solidFill>
                    <a:prstClr val="black"/>
                  </a:solidFill>
                  <a:latin typeface="Gill Sans MT"/>
                </a:rPr>
              </a:br>
              <a:endParaRPr lang="en-US" sz="1600" dirty="0" smtClean="0">
                <a:solidFill>
                  <a:prstClr val="black"/>
                </a:solidFill>
                <a:latin typeface="Gill Sans MT"/>
              </a:endParaRPr>
            </a:p>
          </p:txBody>
        </p:sp>
        <p:sp>
          <p:nvSpPr>
            <p:cNvPr id="135" name="TextBox 134"/>
            <p:cNvSpPr txBox="1"/>
            <p:nvPr>
              <p:custDataLst>
                <p:tags r:id="rId62"/>
              </p:custDataLst>
            </p:nvPr>
          </p:nvSpPr>
          <p:spPr>
            <a:xfrm>
              <a:off x="2971800" y="1984776"/>
              <a:ext cx="1368610" cy="369332"/>
            </a:xfrm>
            <a:prstGeom prst="rect">
              <a:avLst/>
            </a:prstGeom>
            <a:noFill/>
          </p:spPr>
          <p:txBody>
            <a:bodyPr wrap="square" rtlCol="0">
              <a:spAutoFit/>
            </a:bodyPr>
            <a:lstStyle/>
            <a:p>
              <a:pPr fontAlgn="auto">
                <a:spcBef>
                  <a:spcPts val="0"/>
                </a:spcBef>
                <a:spcAft>
                  <a:spcPts val="0"/>
                </a:spcAft>
              </a:pPr>
              <a:r>
                <a:rPr lang="en-US" dirty="0" smtClean="0">
                  <a:solidFill>
                    <a:prstClr val="black"/>
                  </a:solidFill>
                  <a:effectLst>
                    <a:outerShdw blurRad="38100" dist="38100" dir="2700000" algn="tl">
                      <a:srgbClr val="000000">
                        <a:alpha val="43137"/>
                      </a:srgbClr>
                    </a:outerShdw>
                  </a:effectLst>
                  <a:latin typeface="Gill Sans MT"/>
                  <a:ea typeface="+mn-ea"/>
                  <a:cs typeface="+mn-cs"/>
                </a:rPr>
                <a:t>contribute</a:t>
              </a:r>
              <a:endParaRPr lang="en-US" dirty="0">
                <a:solidFill>
                  <a:prstClr val="black"/>
                </a:solidFill>
                <a:effectLst>
                  <a:outerShdw blurRad="38100" dist="38100" dir="2700000" algn="tl">
                    <a:srgbClr val="000000">
                      <a:alpha val="43137"/>
                    </a:srgbClr>
                  </a:outerShdw>
                </a:effectLst>
                <a:latin typeface="Gill Sans MT"/>
                <a:ea typeface="+mn-ea"/>
                <a:cs typeface="+mn-cs"/>
              </a:endParaRPr>
            </a:p>
          </p:txBody>
        </p:sp>
        <p:sp>
          <p:nvSpPr>
            <p:cNvPr id="136" name="TextBox 135"/>
            <p:cNvSpPr txBox="1"/>
            <p:nvPr>
              <p:custDataLst>
                <p:tags r:id="rId63"/>
              </p:custDataLst>
            </p:nvPr>
          </p:nvSpPr>
          <p:spPr>
            <a:xfrm>
              <a:off x="3048000" y="4781925"/>
              <a:ext cx="1295400" cy="369332"/>
            </a:xfrm>
            <a:prstGeom prst="rect">
              <a:avLst/>
            </a:prstGeom>
            <a:noFill/>
          </p:spPr>
          <p:txBody>
            <a:bodyPr wrap="square" rtlCol="0">
              <a:spAutoFit/>
            </a:bodyPr>
            <a:lstStyle/>
            <a:p>
              <a:pPr fontAlgn="auto">
                <a:spcBef>
                  <a:spcPts val="0"/>
                </a:spcBef>
                <a:spcAft>
                  <a:spcPts val="0"/>
                </a:spcAft>
              </a:pPr>
              <a:r>
                <a:rPr lang="en-US" dirty="0" smtClean="0">
                  <a:solidFill>
                    <a:prstClr val="black"/>
                  </a:solidFill>
                  <a:effectLst>
                    <a:outerShdw blurRad="38100" dist="38100" dir="2700000" algn="tl">
                      <a:srgbClr val="000000">
                        <a:alpha val="43137"/>
                      </a:srgbClr>
                    </a:outerShdw>
                  </a:effectLst>
                  <a:latin typeface="Gill Sans MT"/>
                  <a:ea typeface="+mn-ea"/>
                  <a:cs typeface="+mn-cs"/>
                </a:rPr>
                <a:t>distribute</a:t>
              </a:r>
              <a:endParaRPr lang="en-US" dirty="0">
                <a:solidFill>
                  <a:prstClr val="black"/>
                </a:solidFill>
                <a:effectLst>
                  <a:outerShdw blurRad="38100" dist="38100" dir="2700000" algn="tl">
                    <a:srgbClr val="000000">
                      <a:alpha val="43137"/>
                    </a:srgbClr>
                  </a:outerShdw>
                </a:effectLst>
                <a:latin typeface="Gill Sans MT"/>
                <a:ea typeface="+mn-ea"/>
                <a:cs typeface="+mn-cs"/>
              </a:endParaRPr>
            </a:p>
          </p:txBody>
        </p:sp>
        <p:sp>
          <p:nvSpPr>
            <p:cNvPr id="137" name="TextBox 136"/>
            <p:cNvSpPr txBox="1"/>
            <p:nvPr>
              <p:custDataLst>
                <p:tags r:id="rId64"/>
              </p:custDataLst>
            </p:nvPr>
          </p:nvSpPr>
          <p:spPr>
            <a:xfrm rot="18551659">
              <a:off x="2040306" y="2504457"/>
              <a:ext cx="854881" cy="369332"/>
            </a:xfrm>
            <a:prstGeom prst="rect">
              <a:avLst/>
            </a:prstGeom>
            <a:noFill/>
          </p:spPr>
          <p:txBody>
            <a:bodyPr wrap="square" rtlCol="0">
              <a:spAutoFit/>
            </a:bodyPr>
            <a:lstStyle/>
            <a:p>
              <a:pPr fontAlgn="auto">
                <a:spcBef>
                  <a:spcPts val="0"/>
                </a:spcBef>
                <a:spcAft>
                  <a:spcPts val="0"/>
                </a:spcAft>
              </a:pPr>
              <a:r>
                <a:rPr lang="en-US" dirty="0" smtClean="0">
                  <a:solidFill>
                    <a:prstClr val="black"/>
                  </a:solidFill>
                  <a:effectLst>
                    <a:outerShdw blurRad="38100" dist="38100" dir="2700000" algn="tl">
                      <a:srgbClr val="000000">
                        <a:alpha val="43137"/>
                      </a:srgbClr>
                    </a:outerShdw>
                  </a:effectLst>
                  <a:latin typeface="Gill Sans MT"/>
                  <a:ea typeface="+mn-ea"/>
                  <a:cs typeface="+mn-cs"/>
                </a:rPr>
                <a:t>sense</a:t>
              </a:r>
              <a:endParaRPr lang="en-US" dirty="0">
                <a:solidFill>
                  <a:prstClr val="black"/>
                </a:solidFill>
                <a:effectLst>
                  <a:outerShdw blurRad="38100" dist="38100" dir="2700000" algn="tl">
                    <a:srgbClr val="000000">
                      <a:alpha val="43137"/>
                    </a:srgbClr>
                  </a:outerShdw>
                </a:effectLst>
                <a:latin typeface="Gill Sans MT"/>
                <a:ea typeface="+mn-ea"/>
                <a:cs typeface="+mn-cs"/>
              </a:endParaRPr>
            </a:p>
          </p:txBody>
        </p:sp>
        <p:sp>
          <p:nvSpPr>
            <p:cNvPr id="138" name="TextBox 137"/>
            <p:cNvSpPr txBox="1"/>
            <p:nvPr>
              <p:custDataLst>
                <p:tags r:id="rId65"/>
              </p:custDataLst>
            </p:nvPr>
          </p:nvSpPr>
          <p:spPr>
            <a:xfrm rot="2947119">
              <a:off x="1954482" y="4341846"/>
              <a:ext cx="1221449" cy="369332"/>
            </a:xfrm>
            <a:prstGeom prst="rect">
              <a:avLst/>
            </a:prstGeom>
            <a:noFill/>
          </p:spPr>
          <p:txBody>
            <a:bodyPr wrap="square" rtlCol="0">
              <a:spAutoFit/>
            </a:bodyPr>
            <a:lstStyle/>
            <a:p>
              <a:pPr fontAlgn="auto">
                <a:spcBef>
                  <a:spcPts val="0"/>
                </a:spcBef>
                <a:spcAft>
                  <a:spcPts val="0"/>
                </a:spcAft>
              </a:pPr>
              <a:r>
                <a:rPr lang="en-US" dirty="0" smtClean="0">
                  <a:solidFill>
                    <a:prstClr val="black"/>
                  </a:solidFill>
                  <a:effectLst>
                    <a:outerShdw blurRad="38100" dist="38100" dir="2700000" algn="tl">
                      <a:srgbClr val="000000">
                        <a:alpha val="43137"/>
                      </a:srgbClr>
                    </a:outerShdw>
                  </a:effectLst>
                  <a:latin typeface="Gill Sans MT"/>
                  <a:ea typeface="+mn-ea"/>
                  <a:cs typeface="+mn-cs"/>
                </a:rPr>
                <a:t>“display”</a:t>
              </a:r>
              <a:endParaRPr lang="en-US" dirty="0">
                <a:solidFill>
                  <a:prstClr val="black"/>
                </a:solidFill>
                <a:effectLst>
                  <a:outerShdw blurRad="38100" dist="38100" dir="2700000" algn="tl">
                    <a:srgbClr val="000000">
                      <a:alpha val="43137"/>
                    </a:srgbClr>
                  </a:outerShdw>
                </a:effectLst>
                <a:latin typeface="Gill Sans MT"/>
                <a:ea typeface="+mn-ea"/>
                <a:cs typeface="+mn-cs"/>
              </a:endParaRPr>
            </a:p>
          </p:txBody>
        </p:sp>
        <p:sp>
          <p:nvSpPr>
            <p:cNvPr id="139" name="TextBox 138"/>
            <p:cNvSpPr txBox="1"/>
            <p:nvPr>
              <p:custDataLst>
                <p:tags r:id="rId66"/>
              </p:custDataLst>
            </p:nvPr>
          </p:nvSpPr>
          <p:spPr>
            <a:xfrm rot="18152372">
              <a:off x="4190865" y="4059749"/>
              <a:ext cx="1186240" cy="369332"/>
            </a:xfrm>
            <a:prstGeom prst="rect">
              <a:avLst/>
            </a:prstGeom>
            <a:noFill/>
          </p:spPr>
          <p:txBody>
            <a:bodyPr wrap="square" rtlCol="0">
              <a:spAutoFit/>
            </a:bodyPr>
            <a:lstStyle/>
            <a:p>
              <a:pPr fontAlgn="auto">
                <a:spcBef>
                  <a:spcPts val="0"/>
                </a:spcBef>
                <a:spcAft>
                  <a:spcPts val="0"/>
                </a:spcAft>
              </a:pPr>
              <a:r>
                <a:rPr lang="en-US" dirty="0" smtClean="0">
                  <a:solidFill>
                    <a:prstClr val="black"/>
                  </a:solidFill>
                  <a:effectLst>
                    <a:outerShdw blurRad="38100" dist="38100" dir="2700000" algn="tl">
                      <a:srgbClr val="000000">
                        <a:alpha val="43137"/>
                      </a:srgbClr>
                    </a:outerShdw>
                  </a:effectLst>
                  <a:latin typeface="Gill Sans MT"/>
                  <a:ea typeface="+mn-ea"/>
                  <a:cs typeface="+mn-cs"/>
                </a:rPr>
                <a:t>discover</a:t>
              </a:r>
              <a:endParaRPr lang="en-US" dirty="0">
                <a:solidFill>
                  <a:prstClr val="black"/>
                </a:solidFill>
                <a:effectLst>
                  <a:outerShdw blurRad="38100" dist="38100" dir="2700000" algn="tl">
                    <a:srgbClr val="000000">
                      <a:alpha val="43137"/>
                    </a:srgbClr>
                  </a:outerShdw>
                </a:effectLst>
                <a:latin typeface="Gill Sans MT"/>
                <a:ea typeface="+mn-ea"/>
                <a:cs typeface="+mn-cs"/>
              </a:endParaRPr>
            </a:p>
          </p:txBody>
        </p:sp>
        <p:sp>
          <p:nvSpPr>
            <p:cNvPr id="140" name="TextBox 139"/>
            <p:cNvSpPr txBox="1"/>
            <p:nvPr>
              <p:custDataLst>
                <p:tags r:id="rId67"/>
              </p:custDataLst>
            </p:nvPr>
          </p:nvSpPr>
          <p:spPr>
            <a:xfrm rot="3549912">
              <a:off x="4320292" y="2802645"/>
              <a:ext cx="1058071" cy="369332"/>
            </a:xfrm>
            <a:prstGeom prst="rect">
              <a:avLst/>
            </a:prstGeom>
            <a:noFill/>
          </p:spPr>
          <p:txBody>
            <a:bodyPr wrap="square" rtlCol="0">
              <a:spAutoFit/>
            </a:bodyPr>
            <a:lstStyle/>
            <a:p>
              <a:pPr fontAlgn="auto">
                <a:spcBef>
                  <a:spcPts val="0"/>
                </a:spcBef>
                <a:spcAft>
                  <a:spcPts val="0"/>
                </a:spcAft>
              </a:pPr>
              <a:r>
                <a:rPr lang="en-US" dirty="0" smtClean="0">
                  <a:solidFill>
                    <a:prstClr val="black"/>
                  </a:solidFill>
                  <a:effectLst>
                    <a:outerShdw blurRad="38100" dist="38100" dir="2700000" algn="tl">
                      <a:srgbClr val="000000">
                        <a:alpha val="43137"/>
                      </a:srgbClr>
                    </a:outerShdw>
                  </a:effectLst>
                  <a:latin typeface="Gill Sans MT"/>
                  <a:ea typeface="+mn-ea"/>
                  <a:cs typeface="+mn-cs"/>
                </a:rPr>
                <a:t>retrieve</a:t>
              </a:r>
              <a:endParaRPr lang="en-US" dirty="0">
                <a:solidFill>
                  <a:prstClr val="black"/>
                </a:solidFill>
                <a:effectLst>
                  <a:outerShdw blurRad="38100" dist="38100" dir="2700000" algn="tl">
                    <a:srgbClr val="000000">
                      <a:alpha val="43137"/>
                    </a:srgbClr>
                  </a:outerShdw>
                </a:effectLst>
                <a:latin typeface="Gill Sans MT"/>
                <a:ea typeface="+mn-ea"/>
                <a:cs typeface="+mn-cs"/>
              </a:endParaRPr>
            </a:p>
          </p:txBody>
        </p:sp>
      </p:grpSp>
      <p:pic>
        <p:nvPicPr>
          <p:cNvPr id="141" name="Picture 5"/>
          <p:cNvPicPr>
            <a:picLocks noChangeAspect="1" noChangeArrowheads="1"/>
          </p:cNvPicPr>
          <p:nvPr>
            <p:custDataLst>
              <p:tags r:id="rId47"/>
            </p:custDataLst>
          </p:nvPr>
        </p:nvPicPr>
        <p:blipFill>
          <a:blip r:embed="rId96" cstate="print"/>
          <a:srcRect l="10666" t="45141" r="8704" b="4498"/>
          <a:stretch>
            <a:fillRect/>
          </a:stretch>
        </p:blipFill>
        <p:spPr bwMode="auto">
          <a:xfrm>
            <a:off x="7620008" y="990600"/>
            <a:ext cx="1384611" cy="1828800"/>
          </a:xfrm>
          <a:prstGeom prst="rect">
            <a:avLst/>
          </a:prstGeom>
          <a:ln>
            <a:noFill/>
          </a:ln>
          <a:effectLst>
            <a:outerShdw blurRad="292100" dist="139700" dir="2700000" algn="tl" rotWithShape="0">
              <a:srgbClr val="333333">
                <a:alpha val="65000"/>
              </a:srgbClr>
            </a:outerShdw>
          </a:effectLst>
        </p:spPr>
      </p:pic>
      <p:grpSp>
        <p:nvGrpSpPr>
          <p:cNvPr id="142" name="Group 141"/>
          <p:cNvGrpSpPr/>
          <p:nvPr>
            <p:custDataLst>
              <p:tags r:id="rId48"/>
            </p:custDataLst>
          </p:nvPr>
        </p:nvGrpSpPr>
        <p:grpSpPr>
          <a:xfrm rot="1456619">
            <a:off x="6741777" y="1638443"/>
            <a:ext cx="1095606" cy="782303"/>
            <a:chOff x="6866293" y="1202473"/>
            <a:chExt cx="1095606" cy="782303"/>
          </a:xfrm>
        </p:grpSpPr>
        <p:cxnSp>
          <p:nvCxnSpPr>
            <p:cNvPr id="143" name="Straight Connector 142"/>
            <p:cNvCxnSpPr/>
            <p:nvPr>
              <p:custDataLst>
                <p:tags r:id="rId58"/>
              </p:custDataLst>
            </p:nvPr>
          </p:nvCxnSpPr>
          <p:spPr>
            <a:xfrm>
              <a:off x="6866293" y="1202473"/>
              <a:ext cx="1059296" cy="382859"/>
            </a:xfrm>
            <a:prstGeom prst="line">
              <a:avLst/>
            </a:prstGeom>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custDataLst>
                <p:tags r:id="rId59"/>
              </p:custDataLst>
            </p:nvPr>
          </p:nvCxnSpPr>
          <p:spPr>
            <a:xfrm flipV="1">
              <a:off x="6866293" y="1694218"/>
              <a:ext cx="1095606" cy="29055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5" name="Group 144"/>
          <p:cNvGrpSpPr/>
          <p:nvPr>
            <p:custDataLst>
              <p:tags r:id="rId49"/>
            </p:custDataLst>
          </p:nvPr>
        </p:nvGrpSpPr>
        <p:grpSpPr>
          <a:xfrm rot="15948131">
            <a:off x="7607831" y="1915588"/>
            <a:ext cx="1380980" cy="867499"/>
            <a:chOff x="6866293" y="1202473"/>
            <a:chExt cx="1095606" cy="782303"/>
          </a:xfrm>
        </p:grpSpPr>
        <p:cxnSp>
          <p:nvCxnSpPr>
            <p:cNvPr id="146" name="Straight Connector 145"/>
            <p:cNvCxnSpPr/>
            <p:nvPr>
              <p:custDataLst>
                <p:tags r:id="rId56"/>
              </p:custDataLst>
            </p:nvPr>
          </p:nvCxnSpPr>
          <p:spPr>
            <a:xfrm>
              <a:off x="6866293" y="1202473"/>
              <a:ext cx="1059296" cy="382859"/>
            </a:xfrm>
            <a:prstGeom prst="line">
              <a:avLst/>
            </a:prstGeom>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custDataLst>
                <p:tags r:id="rId57"/>
              </p:custDataLst>
            </p:nvPr>
          </p:nvCxnSpPr>
          <p:spPr>
            <a:xfrm flipV="1">
              <a:off x="6866293" y="1694218"/>
              <a:ext cx="1095606" cy="290558"/>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48" name="Picture 7" descr="http://tbn3.google.com/images?q=tbn:4FNv85mmBIQTgM:http://www.theboxcompany.com.my/gallery/boxes/white/White-Box-Close.jpg">
            <a:hlinkClick r:id="rId97"/>
          </p:cNvPr>
          <p:cNvPicPr>
            <a:picLocks noChangeAspect="1" noChangeArrowheads="1"/>
          </p:cNvPicPr>
          <p:nvPr>
            <p:custDataLst>
              <p:tags r:id="rId50"/>
            </p:custDataLst>
          </p:nvPr>
        </p:nvPicPr>
        <p:blipFill>
          <a:blip r:embed="rId98" cstate="print">
            <a:clrChange>
              <a:clrFrom>
                <a:srgbClr val="FFFFFF"/>
              </a:clrFrom>
              <a:clrTo>
                <a:srgbClr val="FFFFFF">
                  <a:alpha val="0"/>
                </a:srgbClr>
              </a:clrTo>
            </a:clrChange>
            <a:lum bright="-10000"/>
          </a:blip>
          <a:srcRect/>
          <a:stretch>
            <a:fillRect/>
          </a:stretch>
        </p:blipFill>
        <p:spPr bwMode="auto">
          <a:xfrm rot="2028654">
            <a:off x="7719952" y="2248421"/>
            <a:ext cx="181519" cy="140531"/>
          </a:xfrm>
          <a:prstGeom prst="rect">
            <a:avLst/>
          </a:prstGeom>
          <a:noFill/>
        </p:spPr>
      </p:pic>
      <p:sp>
        <p:nvSpPr>
          <p:cNvPr id="149" name="Lightning Bolt 148"/>
          <p:cNvSpPr/>
          <p:nvPr>
            <p:custDataLst>
              <p:tags r:id="rId51"/>
            </p:custDataLst>
          </p:nvPr>
        </p:nvSpPr>
        <p:spPr>
          <a:xfrm rot="2318118">
            <a:off x="7691860" y="2511194"/>
            <a:ext cx="538564" cy="174887"/>
          </a:xfrm>
          <a:prstGeom prst="lightningBolt">
            <a:avLst/>
          </a:prstGeom>
          <a:solidFill>
            <a:srgbClr val="FFFF00"/>
          </a:solidFill>
          <a:ln w="6350">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Gill Sans MT"/>
            </a:endParaRPr>
          </a:p>
        </p:txBody>
      </p:sp>
      <p:grpSp>
        <p:nvGrpSpPr>
          <p:cNvPr id="150" name="Group 149"/>
          <p:cNvGrpSpPr>
            <a:grpSpLocks noChangeAspect="1"/>
          </p:cNvGrpSpPr>
          <p:nvPr>
            <p:custDataLst>
              <p:tags r:id="rId52"/>
            </p:custDataLst>
          </p:nvPr>
        </p:nvGrpSpPr>
        <p:grpSpPr>
          <a:xfrm>
            <a:off x="329223" y="3183781"/>
            <a:ext cx="285597" cy="534833"/>
            <a:chOff x="6014878" y="328797"/>
            <a:chExt cx="3081577" cy="5989265"/>
          </a:xfrm>
        </p:grpSpPr>
        <p:pic>
          <p:nvPicPr>
            <p:cNvPr id="151" name="Picture 150"/>
            <p:cNvPicPr>
              <a:picLocks noChangeAspect="1"/>
            </p:cNvPicPr>
            <p:nvPr>
              <p:custDataLst>
                <p:tags r:id="rId54"/>
              </p:custDataLst>
            </p:nvPr>
          </p:nvPicPr>
          <p:blipFill rotWithShape="1">
            <a:blip r:embed="rId99" cstate="print">
              <a:extLst>
                <a:ext uri="{BEBA8EAE-BF5A-486C-A8C5-ECC9F3942E4B}">
                  <a14:imgProps xmlns:a14="http://schemas.microsoft.com/office/drawing/2010/main">
                    <a14:imgLayer r:embed="rId92">
                      <a14:imgEffect>
                        <a14:brightnessContrast bright="-20000" contrast="20000"/>
                      </a14:imgEffect>
                    </a14:imgLayer>
                  </a14:imgProps>
                </a:ext>
              </a:extLst>
            </a:blip>
            <a:srcRect l="26997" t="4777" r="27220" b="3830"/>
            <a:stretch/>
          </p:blipFill>
          <p:spPr>
            <a:xfrm>
              <a:off x="6014878" y="328797"/>
              <a:ext cx="3081577" cy="5989265"/>
            </a:xfrm>
            <a:prstGeom prst="rect">
              <a:avLst/>
            </a:prstGeom>
          </p:spPr>
        </p:pic>
        <p:pic>
          <p:nvPicPr>
            <p:cNvPr id="152" name="Picture 151" descr="_MG_2383.jpg"/>
            <p:cNvPicPr>
              <a:picLocks noChangeAspect="1"/>
            </p:cNvPicPr>
            <p:nvPr>
              <p:custDataLst>
                <p:tags r:id="rId55"/>
              </p:custDataLst>
            </p:nvPr>
          </p:nvPicPr>
          <p:blipFill rotWithShape="1">
            <a:blip r:embed="rId100" cstate="email">
              <a:extLst>
                <a:ext uri="{BEBA8EAE-BF5A-486C-A8C5-ECC9F3942E4B}">
                  <a14:imgProps xmlns:a14="http://schemas.microsoft.com/office/drawing/2010/main">
                    <a14:imgLayer r:embed="rId101">
                      <a14:imgEffect>
                        <a14:sharpenSoften amount="25000"/>
                      </a14:imgEffect>
                      <a14:imgEffect>
                        <a14:saturation sat="300000"/>
                      </a14:imgEffect>
                    </a14:imgLayer>
                  </a14:imgProps>
                </a:ext>
                <a:ext uri="{28A0092B-C50C-407E-A947-70E740481C1C}">
                  <a14:useLocalDpi xmlns:a14="http://schemas.microsoft.com/office/drawing/2010/main" val="0"/>
                </a:ext>
              </a:extLst>
            </a:blip>
            <a:srcRect l="7341" r="8383" b="9759"/>
            <a:stretch/>
          </p:blipFill>
          <p:spPr>
            <a:xfrm>
              <a:off x="6298538" y="1044415"/>
              <a:ext cx="2491356" cy="4448980"/>
            </a:xfrm>
            <a:prstGeom prst="rect">
              <a:avLst/>
            </a:prstGeom>
          </p:spPr>
        </p:pic>
      </p:grpSp>
      <p:pic>
        <p:nvPicPr>
          <p:cNvPr id="126" name="Picture 125"/>
          <p:cNvPicPr>
            <a:picLocks noChangeAspect="1"/>
          </p:cNvPicPr>
          <p:nvPr>
            <p:custDataLst>
              <p:tags r:id="rId53"/>
            </p:custDataLst>
          </p:nvPr>
        </p:nvPicPr>
        <p:blipFill rotWithShape="1">
          <a:blip r:embed="rId102" cstate="print">
            <a:extLst>
              <a:ext uri="{BEBA8EAE-BF5A-486C-A8C5-ECC9F3942E4B}">
                <a14:imgProps xmlns:a14="http://schemas.microsoft.com/office/drawing/2010/main">
                  <a14:imgLayer r:embed="rId103">
                    <a14:imgEffect>
                      <a14:colorTemperature colorTemp="11200"/>
                    </a14:imgEffect>
                    <a14:imgEffect>
                      <a14:brightnessContrast bright="20000" contrast="20000"/>
                    </a14:imgEffect>
                  </a14:imgLayer>
                </a14:imgProps>
              </a:ext>
              <a:ext uri="{28A0092B-C50C-407E-A947-70E740481C1C}">
                <a14:useLocalDpi xmlns:a14="http://schemas.microsoft.com/office/drawing/2010/main"/>
              </a:ext>
            </a:extLst>
          </a:blip>
          <a:srcRect l="4187" t="7008" r="9732" b="23894"/>
          <a:stretch/>
        </p:blipFill>
        <p:spPr>
          <a:xfrm>
            <a:off x="5410201" y="1219206"/>
            <a:ext cx="1528835" cy="9203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556988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wipe(right)">
                                      <p:cBhvr>
                                        <p:cTn id="7" dur="500"/>
                                        <p:tgtEl>
                                          <p:spTgt spid="1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8"/>
                                        </p:tgtEl>
                                      </p:cBhvr>
                                    </p:animEffect>
                                    <p:set>
                                      <p:cBhvr>
                                        <p:cTn id="12" dur="1" fill="hold">
                                          <p:stCondLst>
                                            <p:cond delay="499"/>
                                          </p:stCondLst>
                                        </p:cTn>
                                        <p:tgtEl>
                                          <p:spTgt spid="128"/>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48"/>
                                        </p:tgtEl>
                                        <p:attrNameLst>
                                          <p:attrName>style.visibility</p:attrName>
                                        </p:attrNameLst>
                                      </p:cBhvr>
                                      <p:to>
                                        <p:strVal val="visible"/>
                                      </p:to>
                                    </p:set>
                                  </p:childTnLst>
                                </p:cTn>
                              </p:par>
                              <p:par>
                                <p:cTn id="15" presetID="22" presetClass="entr" presetSubtype="2" fill="hold" nodeType="withEffect">
                                  <p:stCondLst>
                                    <p:cond delay="0"/>
                                  </p:stCondLst>
                                  <p:childTnLst>
                                    <p:set>
                                      <p:cBhvr>
                                        <p:cTn id="16" dur="1" fill="hold">
                                          <p:stCondLst>
                                            <p:cond delay="0"/>
                                          </p:stCondLst>
                                        </p:cTn>
                                        <p:tgtEl>
                                          <p:spTgt spid="142"/>
                                        </p:tgtEl>
                                        <p:attrNameLst>
                                          <p:attrName>style.visibility</p:attrName>
                                        </p:attrNameLst>
                                      </p:cBhvr>
                                      <p:to>
                                        <p:strVal val="visible"/>
                                      </p:to>
                                    </p:set>
                                    <p:animEffect transition="in" filter="wipe(right)">
                                      <p:cBhvr>
                                        <p:cTn id="17" dur="500"/>
                                        <p:tgtEl>
                                          <p:spTgt spid="142"/>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26"/>
                                        </p:tgtEl>
                                        <p:attrNameLst>
                                          <p:attrName>style.visibility</p:attrName>
                                        </p:attrNameLst>
                                      </p:cBhvr>
                                      <p:to>
                                        <p:strVal val="visible"/>
                                      </p:to>
                                    </p:set>
                                    <p:animEffect transition="in" filter="fade">
                                      <p:cBhvr>
                                        <p:cTn id="21" dur="500"/>
                                        <p:tgtEl>
                                          <p:spTgt spid="126"/>
                                        </p:tgtEl>
                                      </p:cBhvr>
                                    </p:animEffect>
                                  </p:childTnLst>
                                </p:cTn>
                              </p:par>
                            </p:childTnLst>
                          </p:cTn>
                        </p:par>
                        <p:par>
                          <p:cTn id="22" fill="hold">
                            <p:stCondLst>
                              <p:cond delay="1000"/>
                            </p:stCondLst>
                            <p:childTnLst>
                              <p:par>
                                <p:cTn id="23" presetID="22" presetClass="entr" presetSubtype="8" fill="hold" nodeType="afterEffect">
                                  <p:stCondLst>
                                    <p:cond delay="500"/>
                                  </p:stCondLst>
                                  <p:childTnLst>
                                    <p:set>
                                      <p:cBhvr>
                                        <p:cTn id="24" dur="1" fill="hold">
                                          <p:stCondLst>
                                            <p:cond delay="0"/>
                                          </p:stCondLst>
                                        </p:cTn>
                                        <p:tgtEl>
                                          <p:spTgt spid="149"/>
                                        </p:tgtEl>
                                        <p:attrNameLst>
                                          <p:attrName>style.visibility</p:attrName>
                                        </p:attrNameLst>
                                      </p:cBhvr>
                                      <p:to>
                                        <p:strVal val="visible"/>
                                      </p:to>
                                    </p:set>
                                    <p:animEffect transition="in" filter="wipe(left)">
                                      <p:cBhvr>
                                        <p:cTn id="25" dur="500"/>
                                        <p:tgtEl>
                                          <p:spTgt spid="149"/>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45"/>
                                        </p:tgtEl>
                                        <p:attrNameLst>
                                          <p:attrName>style.visibility</p:attrName>
                                        </p:attrNameLst>
                                      </p:cBhvr>
                                      <p:to>
                                        <p:strVal val="visible"/>
                                      </p:to>
                                    </p:set>
                                    <p:animEffect transition="in" filter="wipe(up)">
                                      <p:cBhvr>
                                        <p:cTn id="29" dur="500"/>
                                        <p:tgtEl>
                                          <p:spTgt spid="145"/>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29"/>
                                        </p:tgtEl>
                                        <p:attrNameLst>
                                          <p:attrName>style.visibility</p:attrName>
                                        </p:attrNameLst>
                                      </p:cBhvr>
                                      <p:to>
                                        <p:strVal val="visible"/>
                                      </p:to>
                                    </p:set>
                                    <p:animEffect transition="in" filter="fade">
                                      <p:cBhvr>
                                        <p:cTn id="33" dur="500"/>
                                        <p:tgtEl>
                                          <p:spTgt spid="129"/>
                                        </p:tgtEl>
                                      </p:cBhvr>
                                    </p:animEffect>
                                  </p:childTnLst>
                                </p:cTn>
                              </p:par>
                              <p:par>
                                <p:cTn id="34" presetID="10" presetClass="entr" presetSubtype="0" fill="hold" nodeType="withEffect">
                                  <p:stCondLst>
                                    <p:cond delay="0"/>
                                  </p:stCondLst>
                                  <p:childTnLst>
                                    <p:set>
                                      <p:cBhvr>
                                        <p:cTn id="35" dur="1" fill="hold">
                                          <p:stCondLst>
                                            <p:cond delay="0"/>
                                          </p:stCondLst>
                                        </p:cTn>
                                        <p:tgtEl>
                                          <p:spTgt spid="150"/>
                                        </p:tgtEl>
                                        <p:attrNameLst>
                                          <p:attrName>style.visibility</p:attrName>
                                        </p:attrNameLst>
                                      </p:cBhvr>
                                      <p:to>
                                        <p:strVal val="visible"/>
                                      </p:to>
                                    </p:set>
                                    <p:animEffect transition="in" filter="fade">
                                      <p:cBhvr>
                                        <p:cTn id="36" dur="500"/>
                                        <p:tgtEl>
                                          <p:spTgt spid="15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fade">
                                      <p:cBhvr>
                                        <p:cTn id="47" dur="500"/>
                                        <p:tgtEl>
                                          <p:spTgt spid="100"/>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500"/>
                                        <p:tgtEl>
                                          <p:spTgt spid="102"/>
                                        </p:tgtEl>
                                      </p:cBhvr>
                                    </p:animEffect>
                                  </p:childTnLst>
                                </p:cTn>
                              </p:par>
                              <p:par>
                                <p:cTn id="52" presetID="10" presetClass="entr" presetSubtype="0" fill="hold"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par>
                                <p:cTn id="55" presetID="10" presetClass="entr" presetSubtype="0" fill="hold" nodeType="with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fade">
                                      <p:cBhvr>
                                        <p:cTn id="61" dur="500"/>
                                        <p:tgtEl>
                                          <p:spTgt spid="105"/>
                                        </p:tgtEl>
                                      </p:cBhvr>
                                    </p:animEffect>
                                  </p:childTnLst>
                                </p:cTn>
                              </p:par>
                              <p:par>
                                <p:cTn id="62" presetID="10" presetClass="entr" presetSubtype="0" fill="hold" nodeType="withEffect">
                                  <p:stCondLst>
                                    <p:cond delay="0"/>
                                  </p:stCondLst>
                                  <p:childTnLst>
                                    <p:set>
                                      <p:cBhvr>
                                        <p:cTn id="63" dur="1" fill="hold">
                                          <p:stCondLst>
                                            <p:cond delay="0"/>
                                          </p:stCondLst>
                                        </p:cTn>
                                        <p:tgtEl>
                                          <p:spTgt spid="107"/>
                                        </p:tgtEl>
                                        <p:attrNameLst>
                                          <p:attrName>style.visibility</p:attrName>
                                        </p:attrNameLst>
                                      </p:cBhvr>
                                      <p:to>
                                        <p:strVal val="visible"/>
                                      </p:to>
                                    </p:set>
                                    <p:animEffect transition="in" filter="fade">
                                      <p:cBhvr>
                                        <p:cTn id="64" dur="500"/>
                                        <p:tgtEl>
                                          <p:spTgt spid="107"/>
                                        </p:tgtEl>
                                      </p:cBhvr>
                                    </p:animEffect>
                                  </p:childTnLst>
                                </p:cTn>
                              </p:par>
                              <p:par>
                                <p:cTn id="65" presetID="10" presetClass="entr" presetSubtype="0" fill="hold" nodeType="with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500"/>
                                        <p:tgtEl>
                                          <p:spTgt spid="97"/>
                                        </p:tgtEl>
                                      </p:cBhvr>
                                    </p:animEffect>
                                  </p:childTnLst>
                                </p:cTn>
                              </p:par>
                            </p:childTnLst>
                          </p:cTn>
                        </p:par>
                        <p:par>
                          <p:cTn id="68" fill="hold">
                            <p:stCondLst>
                              <p:cond delay="1500"/>
                            </p:stCondLst>
                            <p:childTnLst>
                              <p:par>
                                <p:cTn id="69" presetID="10" presetClass="entr" presetSubtype="0"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500"/>
                                        <p:tgtEl>
                                          <p:spTgt spid="103"/>
                                        </p:tgtEl>
                                      </p:cBhvr>
                                    </p:animEffect>
                                  </p:childTnLst>
                                </p:cTn>
                              </p:par>
                              <p:par>
                                <p:cTn id="72" presetID="10" presetClass="entr" presetSubtype="0" fill="hold" nodeType="with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nodeType="withEffect">
                                  <p:stCondLst>
                                    <p:cond delay="0"/>
                                  </p:stCondLst>
                                  <p:childTnLst>
                                    <p:set>
                                      <p:cBhvr>
                                        <p:cTn id="76" dur="1" fill="hold">
                                          <p:stCondLst>
                                            <p:cond delay="0"/>
                                          </p:stCondLst>
                                        </p:cTn>
                                        <p:tgtEl>
                                          <p:spTgt spid="108"/>
                                        </p:tgtEl>
                                        <p:attrNameLst>
                                          <p:attrName>style.visibility</p:attrName>
                                        </p:attrNameLst>
                                      </p:cBhvr>
                                      <p:to>
                                        <p:strVal val="visible"/>
                                      </p:to>
                                    </p:set>
                                    <p:animEffect transition="in" filter="fade">
                                      <p:cBhvr>
                                        <p:cTn id="77" dur="500"/>
                                        <p:tgtEl>
                                          <p:spTgt spid="108"/>
                                        </p:tgtEl>
                                      </p:cBhvr>
                                    </p:animEffect>
                                  </p:childTnLst>
                                </p:cTn>
                              </p:par>
                            </p:childTnLst>
                          </p:cTn>
                        </p:par>
                        <p:par>
                          <p:cTn id="78" fill="hold">
                            <p:stCondLst>
                              <p:cond delay="2000"/>
                            </p:stCondLst>
                            <p:childTnLst>
                              <p:par>
                                <p:cTn id="79" presetID="10" presetClass="entr" presetSubtype="0" fill="hold" nodeType="after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fade">
                                      <p:cBhvr>
                                        <p:cTn id="81" dur="500"/>
                                        <p:tgtEl>
                                          <p:spTgt spid="99"/>
                                        </p:tgtEl>
                                      </p:cBhvr>
                                    </p:animEffect>
                                  </p:childTnLst>
                                </p:cTn>
                              </p:par>
                              <p:par>
                                <p:cTn id="82" presetID="10" presetClass="entr" presetSubtype="0" fill="hold" nodeType="with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fade">
                                      <p:cBhvr>
                                        <p:cTn id="84" dur="500"/>
                                        <p:tgtEl>
                                          <p:spTgt spid="106"/>
                                        </p:tgtEl>
                                      </p:cBhvr>
                                    </p:animEffect>
                                  </p:childTnLst>
                                </p:cTn>
                              </p:par>
                              <p:par>
                                <p:cTn id="85" presetID="10" presetClass="entr" presetSubtype="0" fill="hold" nodeType="with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fade">
                                      <p:cBhvr>
                                        <p:cTn id="87" dur="500"/>
                                        <p:tgtEl>
                                          <p:spTgt spid="109"/>
                                        </p:tgtEl>
                                      </p:cBhvr>
                                    </p:animEffect>
                                  </p:childTnLst>
                                </p:cTn>
                              </p:par>
                              <p:par>
                                <p:cTn id="88" presetID="10" presetClass="entr" presetSubtype="0" fill="hold" nodeType="withEffect">
                                  <p:stCondLst>
                                    <p:cond delay="0"/>
                                  </p:stCondLst>
                                  <p:childTnLst>
                                    <p:set>
                                      <p:cBhvr>
                                        <p:cTn id="89" dur="1" fill="hold">
                                          <p:stCondLst>
                                            <p:cond delay="0"/>
                                          </p:stCondLst>
                                        </p:cTn>
                                        <p:tgtEl>
                                          <p:spTgt spid="111"/>
                                        </p:tgtEl>
                                        <p:attrNameLst>
                                          <p:attrName>style.visibility</p:attrName>
                                        </p:attrNameLst>
                                      </p:cBhvr>
                                      <p:to>
                                        <p:strVal val="visible"/>
                                      </p:to>
                                    </p:set>
                                    <p:animEffect transition="in" filter="fade">
                                      <p:cBhvr>
                                        <p:cTn id="90" dur="500"/>
                                        <p:tgtEl>
                                          <p:spTgt spid="111"/>
                                        </p:tgtEl>
                                      </p:cBhvr>
                                    </p:animEffect>
                                  </p:childTnLst>
                                </p:cTn>
                              </p:par>
                            </p:childTnLst>
                          </p:cTn>
                        </p:par>
                        <p:par>
                          <p:cTn id="91" fill="hold">
                            <p:stCondLst>
                              <p:cond delay="2500"/>
                            </p:stCondLst>
                            <p:childTnLst>
                              <p:par>
                                <p:cTn id="92" presetID="23" presetClass="entr" presetSubtype="16" fill="hold" nodeType="afterEffect">
                                  <p:stCondLst>
                                    <p:cond delay="0"/>
                                  </p:stCondLst>
                                  <p:childTnLst>
                                    <p:set>
                                      <p:cBhvr>
                                        <p:cTn id="93" dur="1" fill="hold">
                                          <p:stCondLst>
                                            <p:cond delay="0"/>
                                          </p:stCondLst>
                                        </p:cTn>
                                        <p:tgtEl>
                                          <p:spTgt spid="132"/>
                                        </p:tgtEl>
                                        <p:attrNameLst>
                                          <p:attrName>style.visibility</p:attrName>
                                        </p:attrNameLst>
                                      </p:cBhvr>
                                      <p:to>
                                        <p:strVal val="visible"/>
                                      </p:to>
                                    </p:set>
                                    <p:anim calcmode="lin" valueType="num">
                                      <p:cBhvr>
                                        <p:cTn id="94" dur="500" fill="hold"/>
                                        <p:tgtEl>
                                          <p:spTgt spid="132"/>
                                        </p:tgtEl>
                                        <p:attrNameLst>
                                          <p:attrName>ppt_w</p:attrName>
                                        </p:attrNameLst>
                                      </p:cBhvr>
                                      <p:tavLst>
                                        <p:tav tm="0">
                                          <p:val>
                                            <p:fltVal val="0"/>
                                          </p:val>
                                        </p:tav>
                                        <p:tav tm="100000">
                                          <p:val>
                                            <p:strVal val="#ppt_w"/>
                                          </p:val>
                                        </p:tav>
                                      </p:tavLst>
                                    </p:anim>
                                    <p:anim calcmode="lin" valueType="num">
                                      <p:cBhvr>
                                        <p:cTn id="95" dur="500" fill="hold"/>
                                        <p:tgtEl>
                                          <p:spTgt spid="132"/>
                                        </p:tgtEl>
                                        <p:attrNameLst>
                                          <p:attrName>ppt_h</p:attrName>
                                        </p:attrNameLst>
                                      </p:cBhvr>
                                      <p:tavLst>
                                        <p:tav tm="0">
                                          <p:val>
                                            <p:fltVal val="0"/>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6" presetClass="emph" presetSubtype="0" fill="hold" nodeType="clickEffect">
                                  <p:stCondLst>
                                    <p:cond delay="0"/>
                                  </p:stCondLst>
                                  <p:childTnLst>
                                    <p:animScale>
                                      <p:cBhvr>
                                        <p:cTn id="99" dur="500" fill="hold"/>
                                        <p:tgtEl>
                                          <p:spTgt spid="113"/>
                                        </p:tgtEl>
                                      </p:cBhvr>
                                      <p:by x="150000" y="150000"/>
                                    </p:animScale>
                                  </p:childTnLst>
                                </p:cTn>
                              </p:par>
                              <p:par>
                                <p:cTn id="100" presetID="22" presetClass="entr" presetSubtype="2" fill="hold" nodeType="withEffect">
                                  <p:stCondLst>
                                    <p:cond delay="0"/>
                                  </p:stCondLst>
                                  <p:childTnLst>
                                    <p:set>
                                      <p:cBhvr>
                                        <p:cTn id="101" dur="1" fill="hold">
                                          <p:stCondLst>
                                            <p:cond delay="0"/>
                                          </p:stCondLst>
                                        </p:cTn>
                                        <p:tgtEl>
                                          <p:spTgt spid="117"/>
                                        </p:tgtEl>
                                        <p:attrNameLst>
                                          <p:attrName>style.visibility</p:attrName>
                                        </p:attrNameLst>
                                      </p:cBhvr>
                                      <p:to>
                                        <p:strVal val="visible"/>
                                      </p:to>
                                    </p:set>
                                    <p:animEffect transition="in" filter="wipe(right)">
                                      <p:cBhvr>
                                        <p:cTn id="102" dur="1000"/>
                                        <p:tgtEl>
                                          <p:spTgt spid="117"/>
                                        </p:tgtEl>
                                      </p:cBhvr>
                                    </p:animEffect>
                                  </p:childTnLst>
                                </p:cTn>
                              </p:par>
                            </p:childTnLst>
                          </p:cTn>
                        </p:par>
                        <p:par>
                          <p:cTn id="103" fill="hold">
                            <p:stCondLst>
                              <p:cond delay="1000"/>
                            </p:stCondLst>
                            <p:childTnLst>
                              <p:par>
                                <p:cTn id="104" presetID="6" presetClass="emph" presetSubtype="0" fill="hold" nodeType="afterEffect">
                                  <p:stCondLst>
                                    <p:cond delay="0"/>
                                  </p:stCondLst>
                                  <p:childTnLst>
                                    <p:animScale>
                                      <p:cBhvr>
                                        <p:cTn id="105" dur="500" fill="hold"/>
                                        <p:tgtEl>
                                          <p:spTgt spid="113"/>
                                        </p:tgtEl>
                                      </p:cBhvr>
                                      <p:by x="66000" y="66000"/>
                                    </p:animScale>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82"/>
                                        </p:tgtEl>
                                        <p:attrNameLst>
                                          <p:attrName>style.visibility</p:attrName>
                                        </p:attrNameLst>
                                      </p:cBhvr>
                                      <p:to>
                                        <p:strVal val="visible"/>
                                      </p:to>
                                    </p:set>
                                    <p:animEffect transition="in" filter="fade">
                                      <p:cBhvr>
                                        <p:cTn id="110" dur="500"/>
                                        <p:tgtEl>
                                          <p:spTgt spid="8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21"/>
                                        </p:tgtEl>
                                        <p:attrNameLst>
                                          <p:attrName>style.visibility</p:attrName>
                                        </p:attrNameLst>
                                      </p:cBhvr>
                                      <p:to>
                                        <p:strVal val="visible"/>
                                      </p:to>
                                    </p:set>
                                    <p:animEffect transition="in" filter="wipe(left)">
                                      <p:cBhvr>
                                        <p:cTn id="115" dur="500"/>
                                        <p:tgtEl>
                                          <p:spTgt spid="121"/>
                                        </p:tgtEl>
                                      </p:cBhvr>
                                    </p:animEffect>
                                  </p:childTnLst>
                                </p:cTn>
                              </p:par>
                              <p:par>
                                <p:cTn id="116" presetID="10" presetClass="entr" presetSubtype="0" fill="hold" nodeType="withEffect">
                                  <p:stCondLst>
                                    <p:cond delay="0"/>
                                  </p:stCondLst>
                                  <p:childTnLst>
                                    <p:set>
                                      <p:cBhvr>
                                        <p:cTn id="117" dur="1" fill="hold">
                                          <p:stCondLst>
                                            <p:cond delay="0"/>
                                          </p:stCondLst>
                                        </p:cTn>
                                        <p:tgtEl>
                                          <p:spTgt spid="120"/>
                                        </p:tgtEl>
                                        <p:attrNameLst>
                                          <p:attrName>style.visibility</p:attrName>
                                        </p:attrNameLst>
                                      </p:cBhvr>
                                      <p:to>
                                        <p:strVal val="visible"/>
                                      </p:to>
                                    </p:set>
                                    <p:animEffect transition="in" filter="fade">
                                      <p:cBhvr>
                                        <p:cTn id="118" dur="500"/>
                                        <p:tgtEl>
                                          <p:spTgt spid="120"/>
                                        </p:tgtEl>
                                      </p:cBhvr>
                                    </p:animEffect>
                                  </p:childTnLst>
                                </p:cTn>
                              </p:par>
                            </p:childTnLst>
                          </p:cTn>
                        </p:par>
                        <p:par>
                          <p:cTn id="119" fill="hold">
                            <p:stCondLst>
                              <p:cond delay="500"/>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par>
                                <p:cTn id="123" presetID="10" presetClass="entr" presetSubtype="0" fill="hold" nodeType="withEffect">
                                  <p:stCondLst>
                                    <p:cond delay="0"/>
                                  </p:stCondLst>
                                  <p:childTnLst>
                                    <p:set>
                                      <p:cBhvr>
                                        <p:cTn id="124" dur="1" fill="hold">
                                          <p:stCondLst>
                                            <p:cond delay="0"/>
                                          </p:stCondLst>
                                        </p:cTn>
                                        <p:tgtEl>
                                          <p:spTgt spid="122"/>
                                        </p:tgtEl>
                                        <p:attrNameLst>
                                          <p:attrName>style.visibility</p:attrName>
                                        </p:attrNameLst>
                                      </p:cBhvr>
                                      <p:to>
                                        <p:strVal val="visible"/>
                                      </p:to>
                                    </p:set>
                                    <p:animEffect transition="in" filter="fade">
                                      <p:cBhvr>
                                        <p:cTn id="125" dur="500"/>
                                        <p:tgtEl>
                                          <p:spTgt spid="122"/>
                                        </p:tgtEl>
                                      </p:cBhvr>
                                    </p:animEffect>
                                  </p:childTnLst>
                                </p:cTn>
                              </p:par>
                            </p:childTnLst>
                          </p:cTn>
                        </p:par>
                        <p:par>
                          <p:cTn id="126" fill="hold">
                            <p:stCondLst>
                              <p:cond delay="1000"/>
                            </p:stCondLst>
                            <p:childTnLst>
                              <p:par>
                                <p:cTn id="127" presetID="22" presetClass="entr" presetSubtype="8" fill="hold" nodeType="afterEffect">
                                  <p:stCondLst>
                                    <p:cond delay="0"/>
                                  </p:stCondLst>
                                  <p:childTnLst>
                                    <p:set>
                                      <p:cBhvr>
                                        <p:cTn id="128" dur="1" fill="hold">
                                          <p:stCondLst>
                                            <p:cond delay="0"/>
                                          </p:stCondLst>
                                        </p:cTn>
                                        <p:tgtEl>
                                          <p:spTgt spid="125"/>
                                        </p:tgtEl>
                                        <p:attrNameLst>
                                          <p:attrName>style.visibility</p:attrName>
                                        </p:attrNameLst>
                                      </p:cBhvr>
                                      <p:to>
                                        <p:strVal val="visible"/>
                                      </p:to>
                                    </p:set>
                                    <p:animEffect transition="in" filter="wipe(left)">
                                      <p:cBhvr>
                                        <p:cTn id="129" dur="500"/>
                                        <p:tgtEl>
                                          <p:spTgt spid="125"/>
                                        </p:tgtEl>
                                      </p:cBhvr>
                                    </p:animEffect>
                                  </p:childTnLst>
                                </p:cTn>
                              </p:par>
                              <p:par>
                                <p:cTn id="130" presetID="10" presetClass="entr" presetSubtype="0" fill="hold" nodeType="withEffect">
                                  <p:stCondLst>
                                    <p:cond delay="0"/>
                                  </p:stCondLst>
                                  <p:childTnLst>
                                    <p:set>
                                      <p:cBhvr>
                                        <p:cTn id="131" dur="1" fill="hold">
                                          <p:stCondLst>
                                            <p:cond delay="0"/>
                                          </p:stCondLst>
                                        </p:cTn>
                                        <p:tgtEl>
                                          <p:spTgt spid="124"/>
                                        </p:tgtEl>
                                        <p:attrNameLst>
                                          <p:attrName>style.visibility</p:attrName>
                                        </p:attrNameLst>
                                      </p:cBhvr>
                                      <p:to>
                                        <p:strVal val="visible"/>
                                      </p:to>
                                    </p:set>
                                    <p:animEffect transition="in" filter="fade">
                                      <p:cBhvr>
                                        <p:cTn id="13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76200"/>
            <a:ext cx="8001000" cy="1143000"/>
          </a:xfrm>
        </p:spPr>
        <p:txBody>
          <a:bodyPr>
            <a:noAutofit/>
          </a:bodyPr>
          <a:lstStyle/>
          <a:p>
            <a:r>
              <a:rPr lang="en-US" sz="3200" b="1" dirty="0" smtClean="0"/>
              <a:t>Multiple sources of health-relevant data</a:t>
            </a:r>
            <a:endParaRPr lang="en-US" sz="3200" b="1" dirty="0"/>
          </a:p>
        </p:txBody>
      </p:sp>
      <p:sp>
        <p:nvSpPr>
          <p:cNvPr id="4" name="Slide Number Placeholder 3"/>
          <p:cNvSpPr>
            <a:spLocks noGrp="1"/>
          </p:cNvSpPr>
          <p:nvPr>
            <p:ph type="sldNum" sz="quarter" idx="12"/>
            <p:custDataLst>
              <p:tags r:id="rId1"/>
            </p:custDataLst>
          </p:nvPr>
        </p:nvSpPr>
        <p:spPr>
          <a:xfrm>
            <a:off x="8789894" y="6569076"/>
            <a:ext cx="457200" cy="365125"/>
          </a:xfrm>
        </p:spPr>
        <p:txBody>
          <a:bodyPr/>
          <a:lstStyle/>
          <a:p>
            <a:fld id="{4A822907-8A9D-4F6B-98F6-913902AD56B5}" type="slidenum">
              <a:rPr lang="en-US" smtClean="0">
                <a:solidFill>
                  <a:prstClr val="black">
                    <a:lumMod val="65000"/>
                    <a:lumOff val="35000"/>
                  </a:prstClr>
                </a:solidFill>
                <a:latin typeface="Century Gothic"/>
              </a:rPr>
              <a:pPr/>
              <a:t>56</a:t>
            </a:fld>
            <a:endParaRPr lang="en-US">
              <a:solidFill>
                <a:prstClr val="black">
                  <a:lumMod val="65000"/>
                  <a:lumOff val="35000"/>
                </a:prstClr>
              </a:solidFill>
              <a:latin typeface="Century Gothic"/>
            </a:endParaRPr>
          </a:p>
        </p:txBody>
      </p:sp>
      <p:grpSp>
        <p:nvGrpSpPr>
          <p:cNvPr id="5" name="Group 4"/>
          <p:cNvGrpSpPr/>
          <p:nvPr>
            <p:custDataLst>
              <p:tags r:id="rId2"/>
            </p:custDataLst>
          </p:nvPr>
        </p:nvGrpSpPr>
        <p:grpSpPr>
          <a:xfrm>
            <a:off x="6858000" y="1828800"/>
            <a:ext cx="2063176" cy="2676087"/>
            <a:chOff x="7050708" y="4231951"/>
            <a:chExt cx="1934536" cy="2509232"/>
          </a:xfrm>
        </p:grpSpPr>
        <p:pic>
          <p:nvPicPr>
            <p:cNvPr id="6" name="Picture 3"/>
            <p:cNvPicPr>
              <a:picLocks noChangeAspect="1" noChangeArrowheads="1"/>
            </p:cNvPicPr>
            <p:nvPr>
              <p:custDataLst>
                <p:tags r:id="rId11"/>
              </p:custDataLst>
            </p:nvPr>
          </p:nvPicPr>
          <p:blipFill rotWithShape="1">
            <a:blip r:embed="rId14" cstate="email">
              <a:extLst>
                <a:ext uri="{28A0092B-C50C-407E-A947-70E740481C1C}">
                  <a14:useLocalDpi xmlns:a14="http://schemas.microsoft.com/office/drawing/2010/main" val="0"/>
                </a:ext>
              </a:extLst>
            </a:blip>
            <a:srcRect l="16595" t="13581" r="51717" b="5163"/>
            <a:stretch/>
          </p:blipFill>
          <p:spPr bwMode="auto">
            <a:xfrm>
              <a:off x="7050708" y="4297018"/>
              <a:ext cx="1695371" cy="2444165"/>
            </a:xfrm>
            <a:prstGeom prst="rect">
              <a:avLst/>
            </a:prstGeom>
            <a:ln w="9525">
              <a:solidFill>
                <a:schemeClr val="tx1">
                  <a:lumMod val="75000"/>
                  <a:lumOff val="25000"/>
                </a:schemeClr>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7" name="TextBox 6"/>
            <p:cNvSpPr txBox="1"/>
            <p:nvPr>
              <p:custDataLst>
                <p:tags r:id="rId12"/>
              </p:custDataLst>
            </p:nvPr>
          </p:nvSpPr>
          <p:spPr>
            <a:xfrm rot="5400000">
              <a:off x="8453020" y="4518876"/>
              <a:ext cx="819150" cy="245299"/>
            </a:xfrm>
            <a:prstGeom prst="rect">
              <a:avLst/>
            </a:prstGeom>
            <a:noFill/>
          </p:spPr>
          <p:txBody>
            <a:bodyPr wrap="square" rtlCol="0">
              <a:spAutoFit/>
            </a:bodyPr>
            <a:lstStyle/>
            <a:p>
              <a:pPr fontAlgn="auto">
                <a:spcBef>
                  <a:spcPts val="0"/>
                </a:spcBef>
                <a:spcAft>
                  <a:spcPts val="0"/>
                </a:spcAft>
              </a:pPr>
              <a:r>
                <a:rPr lang="en-US" sz="1100" dirty="0">
                  <a:solidFill>
                    <a:prstClr val="black"/>
                  </a:solidFill>
                  <a:latin typeface="Century Gothic"/>
                </a:rPr>
                <a:t>SANDAG</a:t>
              </a:r>
            </a:p>
          </p:txBody>
        </p:sp>
      </p:grpSp>
      <p:grpSp>
        <p:nvGrpSpPr>
          <p:cNvPr id="8" name="Group 7"/>
          <p:cNvGrpSpPr/>
          <p:nvPr>
            <p:custDataLst>
              <p:tags r:id="rId3"/>
            </p:custDataLst>
          </p:nvPr>
        </p:nvGrpSpPr>
        <p:grpSpPr>
          <a:xfrm>
            <a:off x="1600200" y="1524000"/>
            <a:ext cx="2000249" cy="1803400"/>
            <a:chOff x="5472113" y="1328738"/>
            <a:chExt cx="2000249" cy="1803400"/>
          </a:xfrm>
        </p:grpSpPr>
        <p:pic>
          <p:nvPicPr>
            <p:cNvPr id="9" name="Picture 10"/>
            <p:cNvPicPr>
              <a:picLocks noChangeAspect="1" noChangeArrowheads="1"/>
            </p:cNvPicPr>
            <p:nvPr>
              <p:custDataLst>
                <p:tags r:id="rId9"/>
              </p:custDataLst>
            </p:nvPr>
          </p:nvPicPr>
          <p:blipFill>
            <a:blip r:embed="rId15" cstate="email">
              <a:extLst>
                <a:ext uri="{28A0092B-C50C-407E-A947-70E740481C1C}">
                  <a14:useLocalDpi xmlns:a14="http://schemas.microsoft.com/office/drawing/2010/main" val="0"/>
                </a:ext>
              </a:extLst>
            </a:blip>
            <a:srcRect/>
            <a:stretch>
              <a:fillRect/>
            </a:stretch>
          </p:blipFill>
          <p:spPr bwMode="auto">
            <a:xfrm>
              <a:off x="5670549" y="1628006"/>
              <a:ext cx="1801813" cy="150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0" name="Picture 13"/>
            <p:cNvPicPr>
              <a:picLocks noChangeAspect="1" noChangeArrowheads="1"/>
            </p:cNvPicPr>
            <p:nvPr>
              <p:custDataLst>
                <p:tags r:id="rId10"/>
              </p:custDataLst>
            </p:nvPr>
          </p:nvPicPr>
          <p:blipFill rotWithShape="1">
            <a:blip r:embed="rId16" cstate="email">
              <a:extLst>
                <a:ext uri="{28A0092B-C50C-407E-A947-70E740481C1C}">
                  <a14:useLocalDpi xmlns:a14="http://schemas.microsoft.com/office/drawing/2010/main" val="0"/>
                </a:ext>
              </a:extLst>
            </a:blip>
            <a:srcRect r="50000"/>
            <a:stretch/>
          </p:blipFill>
          <p:spPr bwMode="auto">
            <a:xfrm>
              <a:off x="5472113" y="1328738"/>
              <a:ext cx="669864" cy="120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pic>
        <p:nvPicPr>
          <p:cNvPr id="11" name="Picture 6"/>
          <p:cNvPicPr>
            <a:picLocks noChangeAspect="1" noChangeArrowheads="1"/>
          </p:cNvPicPr>
          <p:nvPr>
            <p:custDataLst>
              <p:tags r:id="rId4"/>
            </p:custDataLst>
          </p:nvPr>
        </p:nvPicPr>
        <p:blipFill rotWithShape="1">
          <a:blip r:embed="rId17" cstate="email">
            <a:extLst>
              <a:ext uri="{28A0092B-C50C-407E-A947-70E740481C1C}">
                <a14:useLocalDpi xmlns:a14="http://schemas.microsoft.com/office/drawing/2010/main" val="0"/>
              </a:ext>
            </a:extLst>
          </a:blip>
          <a:srcRect l="1141" t="14035" r="931" b="1422"/>
          <a:stretch/>
        </p:blipFill>
        <p:spPr bwMode="auto">
          <a:xfrm>
            <a:off x="4038600" y="1447800"/>
            <a:ext cx="2218683" cy="1410287"/>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2" name="Picture 7"/>
          <p:cNvPicPr>
            <a:picLocks noChangeAspect="1" noChangeArrowheads="1"/>
          </p:cNvPicPr>
          <p:nvPr>
            <p:custDataLst>
              <p:tags r:id="rId5"/>
            </p:custDataLst>
          </p:nvPr>
        </p:nvPicPr>
        <p:blipFill rotWithShape="1">
          <a:blip r:embed="rId18" cstate="email">
            <a:extLst>
              <a:ext uri="{28A0092B-C50C-407E-A947-70E740481C1C}">
                <a14:useLocalDpi xmlns:a14="http://schemas.microsoft.com/office/drawing/2010/main" val="0"/>
              </a:ext>
            </a:extLst>
          </a:blip>
          <a:srcRect l="28752" t="2733" r="28587" b="2540"/>
          <a:stretch/>
        </p:blipFill>
        <p:spPr bwMode="auto">
          <a:xfrm>
            <a:off x="4343400" y="3735597"/>
            <a:ext cx="1295400" cy="16171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descr="image_medium.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600200" y="4114800"/>
            <a:ext cx="1981200" cy="1314196"/>
          </a:xfrm>
          <a:prstGeom prst="rect">
            <a:avLst/>
          </a:prstGeom>
        </p:spPr>
      </p:pic>
      <p:sp>
        <p:nvSpPr>
          <p:cNvPr id="14" name="Rectangle 13"/>
          <p:cNvSpPr/>
          <p:nvPr/>
        </p:nvSpPr>
        <p:spPr>
          <a:xfrm>
            <a:off x="1219200" y="3429000"/>
            <a:ext cx="2511024" cy="338554"/>
          </a:xfrm>
          <a:prstGeom prst="rect">
            <a:avLst/>
          </a:prstGeom>
        </p:spPr>
        <p:txBody>
          <a:bodyPr wrap="none">
            <a:spAutoFit/>
          </a:bodyPr>
          <a:lstStyle/>
          <a:p>
            <a:pPr fontAlgn="auto">
              <a:spcBef>
                <a:spcPts val="0"/>
              </a:spcBef>
              <a:spcAft>
                <a:spcPts val="0"/>
              </a:spcAft>
            </a:pPr>
            <a:r>
              <a:rPr lang="en-US" sz="1600" dirty="0">
                <a:solidFill>
                  <a:prstClr val="white"/>
                </a:solidFill>
                <a:latin typeface="Arial"/>
              </a:rPr>
              <a:t>Hospital Medical Records</a:t>
            </a:r>
          </a:p>
        </p:txBody>
      </p:sp>
      <p:sp>
        <p:nvSpPr>
          <p:cNvPr id="15" name="Rectangle 14"/>
          <p:cNvSpPr/>
          <p:nvPr/>
        </p:nvSpPr>
        <p:spPr>
          <a:xfrm>
            <a:off x="4038600" y="3048000"/>
            <a:ext cx="2305639" cy="584776"/>
          </a:xfrm>
          <a:prstGeom prst="rect">
            <a:avLst/>
          </a:prstGeom>
        </p:spPr>
        <p:txBody>
          <a:bodyPr wrap="none">
            <a:spAutoFit/>
          </a:bodyPr>
          <a:lstStyle/>
          <a:p>
            <a:pPr fontAlgn="auto">
              <a:spcBef>
                <a:spcPts val="0"/>
              </a:spcBef>
              <a:spcAft>
                <a:spcPts val="0"/>
              </a:spcAft>
            </a:pPr>
            <a:r>
              <a:rPr lang="en-US" sz="1600" dirty="0">
                <a:solidFill>
                  <a:prstClr val="white"/>
                </a:solidFill>
                <a:latin typeface="Arial"/>
              </a:rPr>
              <a:t>Personal Health Data</a:t>
            </a:r>
            <a:br>
              <a:rPr lang="en-US" sz="1600" dirty="0">
                <a:solidFill>
                  <a:prstClr val="white"/>
                </a:solidFill>
                <a:latin typeface="Arial"/>
              </a:rPr>
            </a:br>
            <a:r>
              <a:rPr lang="en-US" sz="1600" dirty="0">
                <a:solidFill>
                  <a:prstClr val="white"/>
                </a:solidFill>
                <a:latin typeface="Arial"/>
              </a:rPr>
              <a:t>(weigh-ins, run info, …)</a:t>
            </a:r>
          </a:p>
        </p:txBody>
      </p:sp>
      <p:sp>
        <p:nvSpPr>
          <p:cNvPr id="16" name="Rectangle 15"/>
          <p:cNvSpPr/>
          <p:nvPr/>
        </p:nvSpPr>
        <p:spPr>
          <a:xfrm>
            <a:off x="1447800" y="5562600"/>
            <a:ext cx="1496123" cy="338554"/>
          </a:xfrm>
          <a:prstGeom prst="rect">
            <a:avLst/>
          </a:prstGeom>
        </p:spPr>
        <p:txBody>
          <a:bodyPr wrap="none">
            <a:spAutoFit/>
          </a:bodyPr>
          <a:lstStyle/>
          <a:p>
            <a:pPr fontAlgn="auto">
              <a:spcBef>
                <a:spcPts val="0"/>
              </a:spcBef>
              <a:spcAft>
                <a:spcPts val="0"/>
              </a:spcAft>
            </a:pPr>
            <a:r>
              <a:rPr lang="en-US" sz="1600" dirty="0">
                <a:solidFill>
                  <a:prstClr val="white"/>
                </a:solidFill>
                <a:latin typeface="Arial"/>
              </a:rPr>
              <a:t>Genomic </a:t>
            </a:r>
            <a:r>
              <a:rPr lang="en-US" sz="1600" dirty="0" smtClean="0">
                <a:solidFill>
                  <a:prstClr val="white"/>
                </a:solidFill>
                <a:latin typeface="Arial"/>
              </a:rPr>
              <a:t>Data</a:t>
            </a:r>
            <a:endParaRPr lang="en-US" sz="1600" dirty="0">
              <a:solidFill>
                <a:prstClr val="white"/>
              </a:solidFill>
              <a:latin typeface="Arial"/>
            </a:endParaRPr>
          </a:p>
        </p:txBody>
      </p:sp>
      <p:sp>
        <p:nvSpPr>
          <p:cNvPr id="17" name="Rectangle 16"/>
          <p:cNvSpPr/>
          <p:nvPr/>
        </p:nvSpPr>
        <p:spPr>
          <a:xfrm>
            <a:off x="6705600" y="4648200"/>
            <a:ext cx="2078113" cy="830997"/>
          </a:xfrm>
          <a:prstGeom prst="rect">
            <a:avLst/>
          </a:prstGeom>
        </p:spPr>
        <p:txBody>
          <a:bodyPr wrap="none">
            <a:spAutoFit/>
          </a:bodyPr>
          <a:lstStyle/>
          <a:p>
            <a:pPr fontAlgn="auto">
              <a:spcBef>
                <a:spcPts val="0"/>
              </a:spcBef>
              <a:spcAft>
                <a:spcPts val="0"/>
              </a:spcAft>
            </a:pPr>
            <a:r>
              <a:rPr lang="en-US" sz="1600" dirty="0">
                <a:solidFill>
                  <a:prstClr val="white"/>
                </a:solidFill>
                <a:latin typeface="Arial"/>
              </a:rPr>
              <a:t>Environmental Data</a:t>
            </a:r>
            <a:br>
              <a:rPr lang="en-US" sz="1600" dirty="0">
                <a:solidFill>
                  <a:prstClr val="white"/>
                </a:solidFill>
                <a:latin typeface="Arial"/>
              </a:rPr>
            </a:br>
            <a:r>
              <a:rPr lang="en-US" sz="1600" dirty="0" smtClean="0">
                <a:solidFill>
                  <a:prstClr val="white"/>
                </a:solidFill>
                <a:latin typeface="Arial"/>
              </a:rPr>
              <a:t>(e.g. pollution, noise, </a:t>
            </a:r>
          </a:p>
          <a:p>
            <a:pPr fontAlgn="auto">
              <a:spcBef>
                <a:spcPts val="0"/>
              </a:spcBef>
              <a:spcAft>
                <a:spcPts val="0"/>
              </a:spcAft>
            </a:pPr>
            <a:r>
              <a:rPr lang="en-US" sz="1600" dirty="0" err="1">
                <a:solidFill>
                  <a:prstClr val="white"/>
                </a:solidFill>
                <a:latin typeface="Arial"/>
              </a:rPr>
              <a:t>g</a:t>
            </a:r>
            <a:r>
              <a:rPr lang="en-US" sz="1600" dirty="0" err="1" smtClean="0">
                <a:solidFill>
                  <a:prstClr val="white"/>
                </a:solidFill>
                <a:latin typeface="Arial"/>
              </a:rPr>
              <a:t>reenspace</a:t>
            </a:r>
            <a:r>
              <a:rPr lang="en-US" sz="1600" dirty="0" smtClean="0">
                <a:solidFill>
                  <a:prstClr val="white"/>
                </a:solidFill>
                <a:latin typeface="Arial"/>
              </a:rPr>
              <a:t>)</a:t>
            </a:r>
            <a:endParaRPr lang="en-US" sz="1600" dirty="0">
              <a:solidFill>
                <a:prstClr val="white"/>
              </a:solidFill>
              <a:latin typeface="Arial"/>
            </a:endParaRPr>
          </a:p>
        </p:txBody>
      </p:sp>
      <p:sp>
        <p:nvSpPr>
          <p:cNvPr id="18" name="Rectangle 17"/>
          <p:cNvSpPr/>
          <p:nvPr/>
        </p:nvSpPr>
        <p:spPr>
          <a:xfrm>
            <a:off x="3886200" y="5562600"/>
            <a:ext cx="2248833" cy="584776"/>
          </a:xfrm>
          <a:prstGeom prst="rect">
            <a:avLst/>
          </a:prstGeom>
        </p:spPr>
        <p:txBody>
          <a:bodyPr wrap="none">
            <a:spAutoFit/>
          </a:bodyPr>
          <a:lstStyle/>
          <a:p>
            <a:pPr fontAlgn="auto">
              <a:spcBef>
                <a:spcPts val="0"/>
              </a:spcBef>
              <a:spcAft>
                <a:spcPts val="0"/>
              </a:spcAft>
            </a:pPr>
            <a:r>
              <a:rPr lang="en-US" sz="1600" dirty="0">
                <a:solidFill>
                  <a:prstClr val="white"/>
                </a:solidFill>
                <a:latin typeface="Arial"/>
              </a:rPr>
              <a:t>Online research troves</a:t>
            </a:r>
            <a:br>
              <a:rPr lang="en-US" sz="1600" dirty="0">
                <a:solidFill>
                  <a:prstClr val="white"/>
                </a:solidFill>
                <a:latin typeface="Arial"/>
              </a:rPr>
            </a:br>
            <a:r>
              <a:rPr lang="en-US" sz="1600" dirty="0">
                <a:solidFill>
                  <a:prstClr val="white"/>
                </a:solidFill>
                <a:latin typeface="Arial"/>
              </a:rPr>
              <a:t>(journals, data, …)</a:t>
            </a:r>
          </a:p>
        </p:txBody>
      </p:sp>
      <p:sp>
        <p:nvSpPr>
          <p:cNvPr id="3" name="TextBox 2"/>
          <p:cNvSpPr txBox="1"/>
          <p:nvPr/>
        </p:nvSpPr>
        <p:spPr>
          <a:xfrm>
            <a:off x="1828800" y="6477000"/>
            <a:ext cx="4835077" cy="307777"/>
          </a:xfrm>
          <a:prstGeom prst="rect">
            <a:avLst/>
          </a:prstGeom>
          <a:noFill/>
        </p:spPr>
        <p:txBody>
          <a:bodyPr wrap="none" rtlCol="0">
            <a:spAutoFit/>
          </a:bodyPr>
          <a:lstStyle/>
          <a:p>
            <a:pPr fontAlgn="auto">
              <a:spcBef>
                <a:spcPts val="0"/>
              </a:spcBef>
              <a:spcAft>
                <a:spcPts val="0"/>
              </a:spcAft>
            </a:pPr>
            <a:r>
              <a:rPr lang="en-US" sz="1400" dirty="0" smtClean="0"/>
              <a:t>DELPHI </a:t>
            </a:r>
            <a:r>
              <a:rPr lang="en-US" sz="1400" dirty="0">
                <a:solidFill>
                  <a:prstClr val="white"/>
                </a:solidFill>
                <a:latin typeface="Century Gothic"/>
              </a:rPr>
              <a:t>NSF 1237174, Information &amp; Intelligent </a:t>
            </a:r>
            <a:r>
              <a:rPr lang="en-US" sz="1400" dirty="0" smtClean="0">
                <a:solidFill>
                  <a:prstClr val="white"/>
                </a:solidFill>
                <a:latin typeface="Century Gothic"/>
              </a:rPr>
              <a:t>Systems</a:t>
            </a:r>
            <a:endParaRPr lang="en-US" sz="1400" dirty="0">
              <a:solidFill>
                <a:prstClr val="white"/>
              </a:solidFill>
              <a:latin typeface="Century Gothic"/>
            </a:endParaRPr>
          </a:p>
        </p:txBody>
      </p:sp>
      <p:sp>
        <p:nvSpPr>
          <p:cNvPr id="25" name="Rectangle 24"/>
          <p:cNvSpPr/>
          <p:nvPr/>
        </p:nvSpPr>
        <p:spPr>
          <a:xfrm>
            <a:off x="0" y="0"/>
            <a:ext cx="1026160" cy="6858000"/>
          </a:xfrm>
          <a:prstGeom prst="rect">
            <a:avLst/>
          </a:prstGeom>
          <a:solidFill>
            <a:schemeClr val="tx1"/>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Arial"/>
            </a:endParaRPr>
          </a:p>
        </p:txBody>
      </p:sp>
      <p:pic>
        <p:nvPicPr>
          <p:cNvPr id="26" name="Picture 25" descr="CSELogo_4Cv"/>
          <p:cNvPicPr>
            <a:picLocks noChangeAspect="1" noChangeArrowheads="1"/>
          </p:cNvPicPr>
          <p:nvPr>
            <p:custDataLst>
              <p:tags r:id="rId6"/>
            </p:custDataLst>
          </p:nvPr>
        </p:nvPicPr>
        <p:blipFill rotWithShape="1">
          <a:blip r:embed="rId20" cstate="print">
            <a:clrChange>
              <a:clrFrom>
                <a:srgbClr val="FFFFFF"/>
              </a:clrFrom>
              <a:clrTo>
                <a:srgbClr val="FFFFFF">
                  <a:alpha val="0"/>
                </a:srgbClr>
              </a:clrTo>
            </a:clrChange>
            <a:lum bright="-19000"/>
          </a:blip>
          <a:srcRect t="3702" b="20597"/>
          <a:stretch/>
        </p:blipFill>
        <p:spPr bwMode="auto">
          <a:xfrm>
            <a:off x="23584" y="1379900"/>
            <a:ext cx="941200" cy="570821"/>
          </a:xfrm>
          <a:prstGeom prst="rect">
            <a:avLst/>
          </a:prstGeom>
          <a:solidFill>
            <a:srgbClr val="FFFFFF"/>
          </a:solidFill>
        </p:spPr>
      </p:pic>
      <p:pic>
        <p:nvPicPr>
          <p:cNvPr id="27" name="Picture 26"/>
          <p:cNvPicPr>
            <a:picLocks noChangeAspect="1" noChangeArrowheads="1"/>
          </p:cNvPicPr>
          <p:nvPr>
            <p:custDataLst>
              <p:tags r:id="rId7"/>
            </p:custDataLst>
          </p:nvPr>
        </p:nvPicPr>
        <p:blipFill>
          <a:blip r:embed="rId21" cstate="print">
            <a:clrChange>
              <a:clrFrom>
                <a:srgbClr val="FFFFFF"/>
              </a:clrFrom>
              <a:clrTo>
                <a:srgbClr val="FFFFFF">
                  <a:alpha val="0"/>
                </a:srgbClr>
              </a:clrTo>
            </a:clrChange>
            <a:lum bright="-9000"/>
          </a:blip>
          <a:srcRect l="3886" t="6865" r="1942" b="10298"/>
          <a:stretch>
            <a:fillRect/>
          </a:stretch>
        </p:blipFill>
        <p:spPr bwMode="auto">
          <a:xfrm>
            <a:off x="84552" y="795227"/>
            <a:ext cx="813303" cy="403816"/>
          </a:xfrm>
          <a:prstGeom prst="rect">
            <a:avLst/>
          </a:prstGeom>
          <a:solidFill>
            <a:srgbClr val="FFFFFF"/>
          </a:solidFill>
          <a:ln w="9525">
            <a:noFill/>
            <a:miter lim="800000"/>
            <a:headEnd/>
            <a:tailEnd/>
          </a:ln>
        </p:spPr>
      </p:pic>
      <p:pic>
        <p:nvPicPr>
          <p:cNvPr id="28" name="Picture 27"/>
          <p:cNvPicPr>
            <a:picLocks noChangeAspect="1"/>
          </p:cNvPicPr>
          <p:nvPr/>
        </p:nvPicPr>
        <p:blipFill>
          <a:blip r:embed="rId22"/>
          <a:stretch>
            <a:fillRect/>
          </a:stretch>
        </p:blipFill>
        <p:spPr>
          <a:xfrm>
            <a:off x="84544" y="123999"/>
            <a:ext cx="813304" cy="493255"/>
          </a:xfrm>
          <a:prstGeom prst="rect">
            <a:avLst/>
          </a:prstGeom>
        </p:spPr>
      </p:pic>
      <p:pic>
        <p:nvPicPr>
          <p:cNvPr id="29" name="Picture 2" descr="http://torgroup.ucsd.edu/template/images/UCSDa1.gif"/>
          <p:cNvPicPr>
            <a:picLocks noChangeAspect="1" noChangeArrowheads="1"/>
          </p:cNvPicPr>
          <p:nvPr>
            <p:custDataLst>
              <p:tags r:id="rId8"/>
            </p:custDataLst>
          </p:nvPr>
        </p:nvPicPr>
        <p:blipFill>
          <a:blip r:embed="rId23" cstate="email">
            <a:extLst>
              <a:ext uri="{28A0092B-C50C-407E-A947-70E740481C1C}">
                <a14:useLocalDpi xmlns:a14="http://schemas.microsoft.com/office/drawing/2010/main" val="0"/>
              </a:ext>
            </a:extLst>
          </a:blip>
          <a:srcRect/>
          <a:stretch>
            <a:fillRect/>
          </a:stretch>
        </p:blipFill>
        <p:spPr bwMode="auto">
          <a:xfrm>
            <a:off x="152400" y="2261857"/>
            <a:ext cx="687616" cy="557543"/>
          </a:xfrm>
          <a:prstGeom prst="rect">
            <a:avLst/>
          </a:prstGeom>
          <a:solidFill>
            <a:srgbClr val="FFFFFF"/>
          </a:solidFill>
          <a:extLst/>
        </p:spPr>
      </p:pic>
    </p:spTree>
    <p:extLst>
      <p:ext uri="{BB962C8B-B14F-4D97-AF65-F5344CB8AC3E}">
        <p14:creationId xmlns:p14="http://schemas.microsoft.com/office/powerpoint/2010/main" val="38179534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5184027" y="4841604"/>
            <a:ext cx="1138521" cy="1039029"/>
          </a:xfrm>
          <a:prstGeom prst="roundRect">
            <a:avLst>
              <a:gd name="adj" fmla="val 0"/>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sp>
        <p:nvSpPr>
          <p:cNvPr id="20" name="Rounded Rectangle 19"/>
          <p:cNvSpPr/>
          <p:nvPr/>
        </p:nvSpPr>
        <p:spPr>
          <a:xfrm>
            <a:off x="3054182" y="5294688"/>
            <a:ext cx="1138521" cy="1039029"/>
          </a:xfrm>
          <a:prstGeom prst="roundRect">
            <a:avLst>
              <a:gd name="adj" fmla="val 0"/>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sp>
        <p:nvSpPr>
          <p:cNvPr id="16" name="Arc 15"/>
          <p:cNvSpPr/>
          <p:nvPr/>
        </p:nvSpPr>
        <p:spPr>
          <a:xfrm rot="21408404">
            <a:off x="1255197" y="4018173"/>
            <a:ext cx="5914997" cy="2310345"/>
          </a:xfrm>
          <a:prstGeom prst="arc">
            <a:avLst>
              <a:gd name="adj1" fmla="val 1308861"/>
              <a:gd name="adj2" fmla="val 5817228"/>
            </a:avLst>
          </a:prstGeom>
          <a:solidFill>
            <a:srgbClr val="FFFFFF"/>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fontAlgn="auto">
              <a:spcBef>
                <a:spcPts val="0"/>
              </a:spcBef>
              <a:spcAft>
                <a:spcPts val="0"/>
              </a:spcAft>
            </a:pPr>
            <a:endParaRPr lang="en-US">
              <a:solidFill>
                <a:prstClr val="white"/>
              </a:solidFill>
              <a:latin typeface="Arial"/>
            </a:endParaRPr>
          </a:p>
        </p:txBody>
      </p:sp>
      <p:sp>
        <p:nvSpPr>
          <p:cNvPr id="17" name="Rounded Rectangle 16"/>
          <p:cNvSpPr/>
          <p:nvPr/>
        </p:nvSpPr>
        <p:spPr>
          <a:xfrm>
            <a:off x="347021" y="5397304"/>
            <a:ext cx="3778771" cy="938301"/>
          </a:xfrm>
          <a:prstGeom prst="roundRect">
            <a:avLst>
              <a:gd name="adj" fmla="val 7435"/>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sp>
        <p:nvSpPr>
          <p:cNvPr id="15" name="Rounded Rectangle 14"/>
          <p:cNvSpPr/>
          <p:nvPr/>
        </p:nvSpPr>
        <p:spPr>
          <a:xfrm>
            <a:off x="347020" y="4733427"/>
            <a:ext cx="5977775" cy="1174671"/>
          </a:xfrm>
          <a:prstGeom prst="roundRect">
            <a:avLst>
              <a:gd name="adj" fmla="val 7435"/>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latin typeface="Arial"/>
            </a:endParaRPr>
          </a:p>
        </p:txBody>
      </p:sp>
      <p:sp>
        <p:nvSpPr>
          <p:cNvPr id="2" name="Title 1"/>
          <p:cNvSpPr>
            <a:spLocks noGrp="1"/>
          </p:cNvSpPr>
          <p:nvPr>
            <p:ph type="title"/>
          </p:nvPr>
        </p:nvSpPr>
        <p:spPr/>
        <p:txBody>
          <a:bodyPr/>
          <a:lstStyle/>
          <a:p>
            <a:r>
              <a:rPr lang="en-US" dirty="0" smtClean="0"/>
              <a:t>DELPHI: The Goal</a:t>
            </a:r>
            <a:endParaRPr lang="en-US" dirty="0"/>
          </a:p>
        </p:txBody>
      </p:sp>
      <p:sp>
        <p:nvSpPr>
          <p:cNvPr id="3" name="Content Placeholder 2"/>
          <p:cNvSpPr>
            <a:spLocks noGrp="1"/>
          </p:cNvSpPr>
          <p:nvPr>
            <p:ph idx="1"/>
          </p:nvPr>
        </p:nvSpPr>
        <p:spPr>
          <a:xfrm>
            <a:off x="457200" y="1600201"/>
            <a:ext cx="7924800" cy="2940800"/>
          </a:xfrm>
        </p:spPr>
        <p:txBody>
          <a:bodyPr>
            <a:normAutofit/>
          </a:bodyPr>
          <a:lstStyle/>
          <a:p>
            <a:r>
              <a:rPr lang="en-US" sz="2000" b="1" dirty="0" smtClean="0">
                <a:solidFill>
                  <a:srgbClr val="FFFF00"/>
                </a:solidFill>
              </a:rPr>
              <a:t>Integrate</a:t>
            </a:r>
            <a:r>
              <a:rPr lang="en-US" sz="2000" dirty="0" smtClean="0">
                <a:solidFill>
                  <a:srgbClr val="FF0000"/>
                </a:solidFill>
              </a:rPr>
              <a:t> </a:t>
            </a:r>
            <a:r>
              <a:rPr lang="en-US" sz="2000" b="1" dirty="0" smtClean="0">
                <a:solidFill>
                  <a:srgbClr val="FFFF00"/>
                </a:solidFill>
              </a:rPr>
              <a:t>heterogeneous data </a:t>
            </a:r>
            <a:r>
              <a:rPr lang="en-US" sz="2000" dirty="0" smtClean="0"/>
              <a:t>into a “single” uniform database</a:t>
            </a:r>
          </a:p>
          <a:p>
            <a:r>
              <a:rPr lang="en-US" sz="2000" dirty="0" smtClean="0"/>
              <a:t>Approach this integration </a:t>
            </a:r>
            <a:r>
              <a:rPr lang="en-US" sz="2000" b="1" dirty="0" smtClean="0">
                <a:solidFill>
                  <a:srgbClr val="FFFF00"/>
                </a:solidFill>
              </a:rPr>
              <a:t>within a geospatial context</a:t>
            </a:r>
          </a:p>
          <a:p>
            <a:r>
              <a:rPr lang="en-US" sz="2000" dirty="0" smtClean="0"/>
              <a:t>Implement a </a:t>
            </a:r>
            <a:r>
              <a:rPr lang="en-US" sz="2000" b="1" dirty="0" smtClean="0">
                <a:solidFill>
                  <a:srgbClr val="FFFF00"/>
                </a:solidFill>
              </a:rPr>
              <a:t>machine learning analytics </a:t>
            </a:r>
            <a:r>
              <a:rPr lang="en-US" sz="2000" dirty="0" smtClean="0"/>
              <a:t>layer on top</a:t>
            </a:r>
          </a:p>
          <a:p>
            <a:pPr marL="36576" indent="0">
              <a:buNone/>
            </a:pPr>
            <a:endParaRPr lang="en-US" sz="2000" dirty="0" smtClean="0"/>
          </a:p>
          <a:p>
            <a:pPr marL="36576" indent="0">
              <a:buNone/>
            </a:pPr>
            <a:r>
              <a:rPr lang="en-US" sz="2000" dirty="0" smtClean="0"/>
              <a:t>Enable </a:t>
            </a:r>
            <a:r>
              <a:rPr lang="en-US" sz="2000" b="1" dirty="0" smtClean="0">
                <a:solidFill>
                  <a:srgbClr val="FFFF00"/>
                </a:solidFill>
              </a:rPr>
              <a:t>personalized population health </a:t>
            </a:r>
            <a:r>
              <a:rPr lang="en-US" sz="2000" dirty="0" smtClean="0"/>
              <a:t>through the creation of a “Whole Health Information” Platform that takes into account everything </a:t>
            </a:r>
            <a:r>
              <a:rPr lang="en-US" sz="2000" b="1" dirty="0" smtClean="0">
                <a:solidFill>
                  <a:srgbClr val="FFFF00"/>
                </a:solidFill>
              </a:rPr>
              <a:t>from the genome to the </a:t>
            </a:r>
            <a:r>
              <a:rPr lang="en-US" sz="2000" b="1" dirty="0" err="1" smtClean="0">
                <a:solidFill>
                  <a:srgbClr val="FFFF00"/>
                </a:solidFill>
              </a:rPr>
              <a:t>exposome</a:t>
            </a:r>
            <a:endParaRPr lang="en-US" sz="2000" b="1" dirty="0">
              <a:solidFill>
                <a:srgbClr val="FFFF00"/>
              </a:solidFill>
            </a:endParaRPr>
          </a:p>
        </p:txBody>
      </p:sp>
      <p:pic>
        <p:nvPicPr>
          <p:cNvPr id="5" name="Picture 4"/>
          <p:cNvPicPr>
            <a:picLocks noChangeAspect="1"/>
          </p:cNvPicPr>
          <p:nvPr/>
        </p:nvPicPr>
        <p:blipFill>
          <a:blip r:embed="rId2"/>
          <a:stretch>
            <a:fillRect/>
          </a:stretch>
        </p:blipFill>
        <p:spPr>
          <a:xfrm>
            <a:off x="457200" y="5651533"/>
            <a:ext cx="1775078" cy="536099"/>
          </a:xfrm>
          <a:prstGeom prst="rect">
            <a:avLst/>
          </a:prstGeom>
        </p:spPr>
      </p:pic>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7000"/>
                    </a14:imgEffect>
                  </a14:imgLayer>
                </a14:imgProps>
              </a:ext>
            </a:extLst>
          </a:blip>
          <a:stretch>
            <a:fillRect/>
          </a:stretch>
        </p:blipFill>
        <p:spPr>
          <a:xfrm>
            <a:off x="2338026" y="5115741"/>
            <a:ext cx="1973843" cy="474163"/>
          </a:xfrm>
          <a:prstGeom prst="rect">
            <a:avLst/>
          </a:prstGeom>
        </p:spPr>
      </p:pic>
      <p:pic>
        <p:nvPicPr>
          <p:cNvPr id="7" name="Picture 6"/>
          <p:cNvPicPr>
            <a:picLocks noChangeAspect="1"/>
          </p:cNvPicPr>
          <p:nvPr/>
        </p:nvPicPr>
        <p:blipFill>
          <a:blip r:embed="rId5"/>
          <a:stretch>
            <a:fillRect/>
          </a:stretch>
        </p:blipFill>
        <p:spPr>
          <a:xfrm>
            <a:off x="2418240" y="5651533"/>
            <a:ext cx="1854671" cy="471027"/>
          </a:xfrm>
          <a:prstGeom prst="rect">
            <a:avLst/>
          </a:prstGeom>
        </p:spPr>
      </p:pic>
      <p:pic>
        <p:nvPicPr>
          <p:cNvPr id="8" name="Picture 7"/>
          <p:cNvPicPr>
            <a:picLocks noChangeAspect="1"/>
          </p:cNvPicPr>
          <p:nvPr/>
        </p:nvPicPr>
        <p:blipFill>
          <a:blip r:embed="rId6"/>
          <a:stretch>
            <a:fillRect/>
          </a:stretch>
        </p:blipFill>
        <p:spPr>
          <a:xfrm>
            <a:off x="4478421" y="5250764"/>
            <a:ext cx="1679588" cy="607901"/>
          </a:xfrm>
          <a:prstGeom prst="rect">
            <a:avLst/>
          </a:prstGeom>
        </p:spPr>
      </p:pic>
      <p:pic>
        <p:nvPicPr>
          <p:cNvPr id="10" name="Picture 9"/>
          <p:cNvPicPr>
            <a:picLocks noChangeAspect="1"/>
          </p:cNvPicPr>
          <p:nvPr/>
        </p:nvPicPr>
        <p:blipFill rotWithShape="1">
          <a:blip r:embed="rId7"/>
          <a:srcRect t="31415" b="32969"/>
          <a:stretch/>
        </p:blipFill>
        <p:spPr>
          <a:xfrm>
            <a:off x="457201" y="5128569"/>
            <a:ext cx="1775078" cy="474163"/>
          </a:xfrm>
          <a:prstGeom prst="rect">
            <a:avLst/>
          </a:prstGeom>
        </p:spPr>
      </p:pic>
      <p:cxnSp>
        <p:nvCxnSpPr>
          <p:cNvPr id="11" name="Straight Connector 10"/>
          <p:cNvCxnSpPr/>
          <p:nvPr/>
        </p:nvCxnSpPr>
        <p:spPr>
          <a:xfrm flipH="1">
            <a:off x="1307131" y="4921107"/>
            <a:ext cx="5017656" cy="0"/>
          </a:xfrm>
          <a:prstGeom prst="line">
            <a:avLst/>
          </a:prstGeom>
          <a:ln>
            <a:solidFill>
              <a:schemeClr val="bg2">
                <a:lumMod val="60000"/>
                <a:lumOff val="40000"/>
              </a:schemeClr>
            </a:solidFill>
          </a:ln>
          <a:effectLst>
            <a:outerShdw blurRad="50800" dist="38100" algn="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347020" y="4720594"/>
            <a:ext cx="960119" cy="338554"/>
          </a:xfrm>
          <a:prstGeom prst="rect">
            <a:avLst/>
          </a:prstGeom>
        </p:spPr>
        <p:txBody>
          <a:bodyPr wrap="none">
            <a:spAutoFit/>
          </a:bodyPr>
          <a:lstStyle/>
          <a:p>
            <a:pPr fontAlgn="auto">
              <a:spcBef>
                <a:spcPts val="0"/>
              </a:spcBef>
              <a:spcAft>
                <a:spcPts val="0"/>
              </a:spcAft>
            </a:pPr>
            <a:r>
              <a:rPr lang="en-US" sz="1600" dirty="0" smtClean="0">
                <a:solidFill>
                  <a:srgbClr val="D4D2D0">
                    <a:lumMod val="50000"/>
                  </a:srgbClr>
                </a:solidFill>
                <a:latin typeface="Arial"/>
              </a:rPr>
              <a:t>Partners</a:t>
            </a:r>
            <a:endParaRPr lang="en-US" sz="1600" dirty="0">
              <a:solidFill>
                <a:srgbClr val="D4D2D0">
                  <a:lumMod val="50000"/>
                </a:srgbClr>
              </a:solidFill>
              <a:latin typeface="Arial"/>
            </a:endParaRPr>
          </a:p>
        </p:txBody>
      </p:sp>
    </p:spTree>
    <p:extLst>
      <p:ext uri="{BB962C8B-B14F-4D97-AF65-F5344CB8AC3E}">
        <p14:creationId xmlns:p14="http://schemas.microsoft.com/office/powerpoint/2010/main" val="2381070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6" grpId="0" animBg="1"/>
      <p:bldP spid="17" grpId="0" animBg="1"/>
      <p:bldP spid="15" grpId="0" animBg="1"/>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29613" y="1219200"/>
            <a:ext cx="8225039" cy="5334000"/>
          </a:xfrm>
          <a:prstGeom prst="roundRect">
            <a:avLst>
              <a:gd name="adj" fmla="val 3119"/>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latin typeface="Arial"/>
            </a:endParaRPr>
          </a:p>
        </p:txBody>
      </p:sp>
      <p:sp>
        <p:nvSpPr>
          <p:cNvPr id="2" name="Title 1"/>
          <p:cNvSpPr>
            <a:spLocks noGrp="1"/>
          </p:cNvSpPr>
          <p:nvPr>
            <p:ph type="title"/>
          </p:nvPr>
        </p:nvSpPr>
        <p:spPr>
          <a:xfrm>
            <a:off x="457200" y="274637"/>
            <a:ext cx="7315200" cy="944563"/>
          </a:xfrm>
        </p:spPr>
        <p:txBody>
          <a:bodyPr/>
          <a:lstStyle/>
          <a:p>
            <a:r>
              <a:rPr lang="en-US" dirty="0" smtClean="0"/>
              <a:t>DELPHI: System Architecture</a:t>
            </a:r>
            <a:endParaRPr lang="en-US" dirty="0"/>
          </a:p>
        </p:txBody>
      </p:sp>
      <p:pic>
        <p:nvPicPr>
          <p:cNvPr id="4" name="Picture 3"/>
          <p:cNvPicPr/>
          <p:nvPr>
            <p:custDataLst>
              <p:tags r:id="rId1"/>
            </p:custDataLst>
          </p:nvPr>
        </p:nvPicPr>
        <p:blipFill>
          <a:blip r:embed="rId7" cstate="email">
            <a:extLst>
              <a:ext uri="{28A0092B-C50C-407E-A947-70E740481C1C}">
                <a14:useLocalDpi xmlns:a14="http://schemas.microsoft.com/office/drawing/2010/main" val="0"/>
              </a:ext>
            </a:extLst>
          </a:blip>
          <a:stretch>
            <a:fillRect/>
          </a:stretch>
        </p:blipFill>
        <p:spPr>
          <a:xfrm>
            <a:off x="545457" y="1513670"/>
            <a:ext cx="6859882" cy="4192151"/>
          </a:xfrm>
          <a:prstGeom prst="rect">
            <a:avLst/>
          </a:prstGeom>
        </p:spPr>
      </p:pic>
      <p:sp>
        <p:nvSpPr>
          <p:cNvPr id="6" name="Donut 5"/>
          <p:cNvSpPr/>
          <p:nvPr>
            <p:custDataLst>
              <p:tags r:id="rId2"/>
            </p:custDataLst>
          </p:nvPr>
        </p:nvSpPr>
        <p:spPr>
          <a:xfrm>
            <a:off x="5452404" y="1676401"/>
            <a:ext cx="1232626" cy="3877987"/>
          </a:xfrm>
          <a:prstGeom prst="donut">
            <a:avLst>
              <a:gd name="adj" fmla="val 5166"/>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latin typeface="Arial"/>
              <a:ea typeface="ＭＳ Ｐゴシック"/>
            </a:endParaRPr>
          </a:p>
        </p:txBody>
      </p:sp>
      <p:sp>
        <p:nvSpPr>
          <p:cNvPr id="7" name="TextBox 6"/>
          <p:cNvSpPr txBox="1"/>
          <p:nvPr/>
        </p:nvSpPr>
        <p:spPr>
          <a:xfrm>
            <a:off x="4384639" y="5684543"/>
            <a:ext cx="3241956" cy="738664"/>
          </a:xfrm>
          <a:prstGeom prst="rect">
            <a:avLst/>
          </a:prstGeom>
          <a:noFill/>
        </p:spPr>
        <p:txBody>
          <a:bodyPr wrap="none" rtlCol="0">
            <a:spAutoFit/>
          </a:bodyPr>
          <a:lstStyle/>
          <a:p>
            <a:r>
              <a:rPr lang="en-US" sz="1400" dirty="0">
                <a:solidFill>
                  <a:srgbClr val="FF0000"/>
                </a:solidFill>
              </a:rPr>
              <a:t>Create a development environment</a:t>
            </a:r>
          </a:p>
          <a:p>
            <a:r>
              <a:rPr lang="en-US" sz="1400" dirty="0" smtClean="0">
                <a:solidFill>
                  <a:srgbClr val="FF0000"/>
                </a:solidFill>
              </a:rPr>
              <a:t>where </a:t>
            </a:r>
            <a:r>
              <a:rPr lang="en-US" sz="1400" dirty="0">
                <a:solidFill>
                  <a:srgbClr val="FF0000"/>
                </a:solidFill>
              </a:rPr>
              <a:t>web &amp; app developers can</a:t>
            </a:r>
          </a:p>
          <a:p>
            <a:r>
              <a:rPr lang="en-US" sz="1400" dirty="0" smtClean="0">
                <a:solidFill>
                  <a:srgbClr val="FF0000"/>
                </a:solidFill>
              </a:rPr>
              <a:t>easily </a:t>
            </a:r>
            <a:r>
              <a:rPr lang="en-US" sz="1400" dirty="0">
                <a:solidFill>
                  <a:srgbClr val="FF0000"/>
                </a:solidFill>
              </a:rPr>
              <a:t>access ALL health-relevant data</a:t>
            </a:r>
          </a:p>
        </p:txBody>
      </p:sp>
      <p:sp>
        <p:nvSpPr>
          <p:cNvPr id="8" name="Donut 7"/>
          <p:cNvSpPr/>
          <p:nvPr>
            <p:custDataLst>
              <p:tags r:id="rId3"/>
            </p:custDataLst>
          </p:nvPr>
        </p:nvSpPr>
        <p:spPr>
          <a:xfrm>
            <a:off x="3147536" y="2590801"/>
            <a:ext cx="1167110" cy="398051"/>
          </a:xfrm>
          <a:prstGeom prst="donut">
            <a:avLst>
              <a:gd name="adj" fmla="val 6983"/>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latin typeface="Arial"/>
              <a:ea typeface="ＭＳ Ｐゴシック"/>
            </a:endParaRPr>
          </a:p>
        </p:txBody>
      </p:sp>
      <p:sp>
        <p:nvSpPr>
          <p:cNvPr id="9" name="Donut 8"/>
          <p:cNvSpPr/>
          <p:nvPr>
            <p:custDataLst>
              <p:tags r:id="rId4"/>
            </p:custDataLst>
          </p:nvPr>
        </p:nvSpPr>
        <p:spPr>
          <a:xfrm>
            <a:off x="4288996" y="3123435"/>
            <a:ext cx="344835" cy="1071220"/>
          </a:xfrm>
          <a:prstGeom prst="donut">
            <a:avLst>
              <a:gd name="adj" fmla="val 7987"/>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latin typeface="Arial"/>
              <a:ea typeface="ＭＳ Ｐゴシック"/>
            </a:endParaRPr>
          </a:p>
        </p:txBody>
      </p:sp>
      <p:sp>
        <p:nvSpPr>
          <p:cNvPr id="10" name="Donut 9"/>
          <p:cNvSpPr/>
          <p:nvPr>
            <p:custDataLst>
              <p:tags r:id="rId5"/>
            </p:custDataLst>
          </p:nvPr>
        </p:nvSpPr>
        <p:spPr>
          <a:xfrm>
            <a:off x="218097" y="1394184"/>
            <a:ext cx="2527348" cy="4609165"/>
          </a:xfrm>
          <a:prstGeom prst="donut">
            <a:avLst>
              <a:gd name="adj" fmla="val 237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latin typeface="Arial"/>
              <a:ea typeface="ＭＳ Ｐゴシック"/>
            </a:endParaRPr>
          </a:p>
        </p:txBody>
      </p:sp>
    </p:spTree>
    <p:extLst>
      <p:ext uri="{BB962C8B-B14F-4D97-AF65-F5344CB8AC3E}">
        <p14:creationId xmlns:p14="http://schemas.microsoft.com/office/powerpoint/2010/main" val="33370335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7-20 at 10.25.14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
            <a:ext cx="9144000" cy="2169297"/>
          </a:xfrm>
          <a:prstGeom prst="rect">
            <a:avLst/>
          </a:prstGeom>
        </p:spPr>
      </p:pic>
      <p:sp>
        <p:nvSpPr>
          <p:cNvPr id="8" name="Title 1"/>
          <p:cNvSpPr txBox="1">
            <a:spLocks/>
          </p:cNvSpPr>
          <p:nvPr/>
        </p:nvSpPr>
        <p:spPr bwMode="auto">
          <a:xfrm>
            <a:off x="533400" y="2514600"/>
            <a:ext cx="80772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a:lstStyle>
          <a:p>
            <a:pPr eaLnBrk="1" hangingPunct="1"/>
            <a:r>
              <a:rPr lang="en-US" sz="2400" b="1" dirty="0" smtClean="0">
                <a:latin typeface="Arial" charset="0"/>
                <a:ea typeface="ＭＳ Ｐゴシック" charset="0"/>
                <a:cs typeface="Arial" charset="0"/>
              </a:rPr>
              <a:t>Transforming Biosciences through Advancements </a:t>
            </a:r>
            <a:br>
              <a:rPr lang="en-US" sz="2400" b="1" dirty="0" smtClean="0">
                <a:latin typeface="Arial" charset="0"/>
                <a:ea typeface="ＭＳ Ｐゴシック" charset="0"/>
                <a:cs typeface="Arial" charset="0"/>
              </a:rPr>
            </a:br>
            <a:r>
              <a:rPr lang="en-US" sz="2400" b="1" dirty="0" smtClean="0">
                <a:latin typeface="Arial" charset="0"/>
                <a:ea typeface="ＭＳ Ｐゴシック" charset="0"/>
                <a:cs typeface="Arial" charset="0"/>
              </a:rPr>
              <a:t>in Computing and Data Analytics </a:t>
            </a:r>
            <a:endParaRPr lang="en-US" sz="2400" b="1" dirty="0">
              <a:latin typeface="Arial" charset="0"/>
              <a:ea typeface="ＭＳ Ｐゴシック" charset="0"/>
              <a:cs typeface="Arial" charset="0"/>
            </a:endParaRPr>
          </a:p>
        </p:txBody>
      </p:sp>
      <p:pic>
        <p:nvPicPr>
          <p:cNvPr id="2" name="Picture 1" descr="questionmar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3657600"/>
            <a:ext cx="2369820" cy="2362200"/>
          </a:xfrm>
          <a:prstGeom prst="rect">
            <a:avLst/>
          </a:prstGeom>
        </p:spPr>
      </p:pic>
      <p:sp>
        <p:nvSpPr>
          <p:cNvPr id="3" name="TextBox 2"/>
          <p:cNvSpPr txBox="1"/>
          <p:nvPr/>
        </p:nvSpPr>
        <p:spPr>
          <a:xfrm>
            <a:off x="3200400" y="6248400"/>
            <a:ext cx="3137889" cy="369332"/>
          </a:xfrm>
          <a:prstGeom prst="rect">
            <a:avLst/>
          </a:prstGeom>
          <a:noFill/>
        </p:spPr>
        <p:txBody>
          <a:bodyPr wrap="none" rtlCol="0">
            <a:spAutoFit/>
          </a:bodyPr>
          <a:lstStyle/>
          <a:p>
            <a:r>
              <a:rPr lang="en-US" b="1" i="1" dirty="0" smtClean="0"/>
              <a:t>Questions and Discussion</a:t>
            </a:r>
            <a:endParaRPr lang="en-US" b="1" i="1" dirty="0"/>
          </a:p>
        </p:txBody>
      </p:sp>
    </p:spTree>
    <p:extLst>
      <p:ext uri="{BB962C8B-B14F-4D97-AF65-F5344CB8AC3E}">
        <p14:creationId xmlns:p14="http://schemas.microsoft.com/office/powerpoint/2010/main" val="198658316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71450"/>
            <a:ext cx="8229600" cy="742950"/>
          </a:xfrm>
        </p:spPr>
        <p:txBody>
          <a:bodyPr/>
          <a:lstStyle/>
          <a:p>
            <a:r>
              <a:rPr lang="en-US" smtClean="0"/>
              <a:t>Areas of Scientific Focus</a:t>
            </a:r>
          </a:p>
        </p:txBody>
      </p:sp>
      <p:sp>
        <p:nvSpPr>
          <p:cNvPr id="11267" name="Rectangle 3"/>
          <p:cNvSpPr>
            <a:spLocks noGrp="1" noChangeArrowheads="1"/>
          </p:cNvSpPr>
          <p:nvPr>
            <p:ph type="body" idx="1"/>
          </p:nvPr>
        </p:nvSpPr>
        <p:spPr>
          <a:xfrm>
            <a:off x="838200" y="1371600"/>
            <a:ext cx="8229600" cy="5257800"/>
          </a:xfrm>
        </p:spPr>
        <p:txBody>
          <a:bodyPr/>
          <a:lstStyle/>
          <a:p>
            <a:pPr>
              <a:lnSpc>
                <a:spcPct val="90000"/>
              </a:lnSpc>
            </a:pPr>
            <a:r>
              <a:rPr lang="en-US" sz="2600" b="1" smtClean="0"/>
              <a:t>Human Health:  Genomes to Clinic</a:t>
            </a:r>
          </a:p>
          <a:p>
            <a:pPr lvl="1">
              <a:lnSpc>
                <a:spcPct val="90000"/>
              </a:lnSpc>
            </a:pPr>
            <a:r>
              <a:rPr lang="en-US" sz="2400" smtClean="0"/>
              <a:t>Genomic Medicine </a:t>
            </a:r>
          </a:p>
          <a:p>
            <a:pPr lvl="1">
              <a:lnSpc>
                <a:spcPct val="90000"/>
              </a:lnSpc>
            </a:pPr>
            <a:r>
              <a:rPr lang="en-US" sz="2400" smtClean="0"/>
              <a:t>Human Microbiome</a:t>
            </a:r>
          </a:p>
          <a:p>
            <a:pPr lvl="1">
              <a:lnSpc>
                <a:spcPct val="90000"/>
              </a:lnSpc>
            </a:pPr>
            <a:r>
              <a:rPr lang="en-US" sz="2400" smtClean="0"/>
              <a:t>Infectious Disease</a:t>
            </a:r>
          </a:p>
          <a:p>
            <a:pPr>
              <a:lnSpc>
                <a:spcPct val="90000"/>
              </a:lnSpc>
            </a:pPr>
            <a:r>
              <a:rPr lang="en-US" sz="2600" b="1" smtClean="0"/>
              <a:t>Environmental Sustainability and Discovery</a:t>
            </a:r>
          </a:p>
          <a:p>
            <a:pPr lvl="1">
              <a:lnSpc>
                <a:spcPct val="90000"/>
              </a:lnSpc>
            </a:pPr>
            <a:r>
              <a:rPr lang="en-US" sz="2400" smtClean="0"/>
              <a:t>Microbial &amp; Environmental Genomics </a:t>
            </a:r>
          </a:p>
          <a:p>
            <a:pPr lvl="1">
              <a:lnSpc>
                <a:spcPct val="90000"/>
              </a:lnSpc>
            </a:pPr>
            <a:r>
              <a:rPr lang="en-US" sz="2400" smtClean="0"/>
              <a:t>Synthetic Biology</a:t>
            </a:r>
          </a:p>
          <a:p>
            <a:pPr lvl="1">
              <a:lnSpc>
                <a:spcPct val="90000"/>
              </a:lnSpc>
            </a:pPr>
            <a:r>
              <a:rPr lang="en-US" sz="2400" smtClean="0"/>
              <a:t>Microbial Fuel Cells and Bioenergy</a:t>
            </a:r>
          </a:p>
          <a:p>
            <a:pPr lvl="1">
              <a:lnSpc>
                <a:spcPct val="90000"/>
              </a:lnSpc>
            </a:pPr>
            <a:r>
              <a:rPr lang="en-US" sz="2400" smtClean="0"/>
              <a:t>Plant Genomics</a:t>
            </a:r>
          </a:p>
          <a:p>
            <a:pPr>
              <a:lnSpc>
                <a:spcPct val="90000"/>
              </a:lnSpc>
            </a:pPr>
            <a:r>
              <a:rPr lang="en-US" sz="2600" b="1" smtClean="0"/>
              <a:t>Platforms</a:t>
            </a:r>
          </a:p>
          <a:p>
            <a:pPr lvl="1">
              <a:lnSpc>
                <a:spcPct val="90000"/>
              </a:lnSpc>
            </a:pPr>
            <a:r>
              <a:rPr lang="en-US" sz="2400" smtClean="0"/>
              <a:t>Sequencing and Bioinformatics</a:t>
            </a:r>
          </a:p>
          <a:p>
            <a:pPr lvl="1">
              <a:lnSpc>
                <a:spcPct val="90000"/>
              </a:lnSpc>
            </a:pPr>
            <a:r>
              <a:rPr lang="en-US" sz="2400" smtClean="0"/>
              <a:t>Policy Center </a:t>
            </a:r>
          </a:p>
          <a:p>
            <a:pPr lvl="1">
              <a:lnSpc>
                <a:spcPct val="90000"/>
              </a:lnSpc>
            </a:pPr>
            <a:r>
              <a:rPr lang="en-US" sz="2400" smtClean="0"/>
              <a:t>Education</a:t>
            </a:r>
          </a:p>
          <a:p>
            <a:pPr>
              <a:lnSpc>
                <a:spcPct val="90000"/>
              </a:lnSpc>
            </a:pPr>
            <a:endParaRPr lang="en-US" sz="2800" smtClean="0"/>
          </a:p>
        </p:txBody>
      </p:sp>
    </p:spTree>
    <p:extLst>
      <p:ext uri="{BB962C8B-B14F-4D97-AF65-F5344CB8AC3E}">
        <p14:creationId xmlns:p14="http://schemas.microsoft.com/office/powerpoint/2010/main" val="378378804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Metagenomics</a:t>
            </a:r>
            <a:endParaRPr lang="en-US" sz="3600" dirty="0"/>
          </a:p>
        </p:txBody>
      </p:sp>
      <p:sp>
        <p:nvSpPr>
          <p:cNvPr id="10" name="Content Placeholder 9"/>
          <p:cNvSpPr>
            <a:spLocks noGrp="1"/>
          </p:cNvSpPr>
          <p:nvPr>
            <p:ph idx="1"/>
          </p:nvPr>
        </p:nvSpPr>
        <p:spPr>
          <a:xfrm>
            <a:off x="2664384" y="1600200"/>
            <a:ext cx="6416566" cy="4419600"/>
          </a:xfrm>
        </p:spPr>
        <p:txBody>
          <a:bodyPr/>
          <a:lstStyle/>
          <a:p>
            <a:r>
              <a:rPr lang="en-US" sz="2400" dirty="0" smtClean="0"/>
              <a:t>Taxonomy</a:t>
            </a:r>
          </a:p>
          <a:p>
            <a:pPr lvl="1"/>
            <a:r>
              <a:rPr lang="en-US" sz="2000" dirty="0" smtClean="0"/>
              <a:t>What organism does this sequence come from?</a:t>
            </a:r>
          </a:p>
          <a:p>
            <a:r>
              <a:rPr lang="en-US" sz="2400" dirty="0" smtClean="0"/>
              <a:t>Annotation</a:t>
            </a:r>
          </a:p>
          <a:p>
            <a:pPr lvl="1"/>
            <a:r>
              <a:rPr lang="en-US" sz="2000" dirty="0" smtClean="0"/>
              <a:t>What gene/function does this sequence encode</a:t>
            </a:r>
          </a:p>
          <a:p>
            <a:r>
              <a:rPr lang="en-US" sz="2400" dirty="0" smtClean="0"/>
              <a:t>Community</a:t>
            </a:r>
          </a:p>
          <a:p>
            <a:pPr lvl="1"/>
            <a:r>
              <a:rPr lang="en-US" sz="2000" dirty="0" smtClean="0"/>
              <a:t>What set of organisms is present? What is the limit of detection?</a:t>
            </a:r>
          </a:p>
          <a:p>
            <a:r>
              <a:rPr lang="en-US" sz="2400" dirty="0" smtClean="0"/>
              <a:t>Comparison</a:t>
            </a:r>
          </a:p>
          <a:p>
            <a:pPr lvl="1"/>
            <a:r>
              <a:rPr lang="en-US" sz="2000" dirty="0" smtClean="0"/>
              <a:t>How does this community differ from others?</a:t>
            </a:r>
          </a:p>
          <a:p>
            <a:r>
              <a:rPr lang="en-US" sz="2400" dirty="0" smtClean="0"/>
              <a:t>Updating</a:t>
            </a:r>
          </a:p>
          <a:p>
            <a:pPr lvl="1"/>
            <a:r>
              <a:rPr lang="en-US" sz="2000" dirty="0" smtClean="0"/>
              <a:t>How can all of the above be updated when a new dataset is acquired?</a:t>
            </a:r>
          </a:p>
          <a:p>
            <a:pPr lvl="1"/>
            <a:endParaRPr lang="en-US" sz="2000" dirty="0"/>
          </a:p>
        </p:txBody>
      </p:sp>
      <p:pic>
        <p:nvPicPr>
          <p:cNvPr id="1026" name="Picture 2" descr="https://encrypted-tbn1.gstatic.com/images?q=tbn:ANd9GcQwlVPDCTmE-3rkQcJm5Ve2BUaJJ-6SFvADuOIH6Wj7c-d5LbSK"/>
          <p:cNvPicPr>
            <a:picLocks noChangeAspect="1" noChangeArrowheads="1"/>
          </p:cNvPicPr>
          <p:nvPr/>
        </p:nvPicPr>
        <p:blipFill rotWithShape="1">
          <a:blip r:embed="rId2">
            <a:extLst>
              <a:ext uri="{28A0092B-C50C-407E-A947-70E740481C1C}">
                <a14:useLocalDpi xmlns:a14="http://schemas.microsoft.com/office/drawing/2010/main" val="0"/>
              </a:ext>
            </a:extLst>
          </a:blip>
          <a:srcRect l="30821" b="27260"/>
          <a:stretch/>
        </p:blipFill>
        <p:spPr bwMode="auto">
          <a:xfrm>
            <a:off x="-1" y="1132434"/>
            <a:ext cx="2563895" cy="20218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8554" y="3183043"/>
            <a:ext cx="1986441" cy="307777"/>
          </a:xfrm>
          <a:prstGeom prst="rect">
            <a:avLst/>
          </a:prstGeom>
          <a:noFill/>
        </p:spPr>
        <p:txBody>
          <a:bodyPr wrap="none" rtlCol="0">
            <a:spAutoFit/>
          </a:bodyPr>
          <a:lstStyle/>
          <a:p>
            <a:r>
              <a:rPr lang="en-US" sz="1400" dirty="0" smtClean="0">
                <a:solidFill>
                  <a:srgbClr val="000000"/>
                </a:solidFill>
                <a:ea typeface="+mn-ea"/>
                <a:cs typeface="+mn-cs"/>
              </a:rPr>
              <a:t>Environmental Sample</a:t>
            </a:r>
            <a:endParaRPr lang="en-US" sz="1400" dirty="0">
              <a:solidFill>
                <a:srgbClr val="000000"/>
              </a:solidFill>
              <a:ea typeface="+mn-ea"/>
              <a:cs typeface="+mn-cs"/>
            </a:endParaRPr>
          </a:p>
        </p:txBody>
      </p:sp>
      <p:pic>
        <p:nvPicPr>
          <p:cNvPr id="1028" name="Picture 4" descr="http://www.geneticliteracyproject.org/wp/wp-content/uploads/2012/07/jewish-DN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824" y="3919763"/>
            <a:ext cx="931660" cy="6987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uic.edu/classes/phys/phys461/phys450/ANJUM04/RNA_sstran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5941" y="3885699"/>
            <a:ext cx="715747" cy="7668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27273" y="4671302"/>
            <a:ext cx="564578" cy="307777"/>
          </a:xfrm>
          <a:prstGeom prst="rect">
            <a:avLst/>
          </a:prstGeom>
          <a:noFill/>
        </p:spPr>
        <p:txBody>
          <a:bodyPr wrap="none" rtlCol="0">
            <a:spAutoFit/>
          </a:bodyPr>
          <a:lstStyle/>
          <a:p>
            <a:r>
              <a:rPr lang="en-US" sz="1400" dirty="0" smtClean="0">
                <a:solidFill>
                  <a:srgbClr val="000000"/>
                </a:solidFill>
                <a:ea typeface="+mn-ea"/>
                <a:cs typeface="+mn-cs"/>
              </a:rPr>
              <a:t>DNA</a:t>
            </a:r>
            <a:endParaRPr lang="en-US" sz="1400" dirty="0">
              <a:solidFill>
                <a:srgbClr val="000000"/>
              </a:solidFill>
              <a:ea typeface="+mn-ea"/>
              <a:cs typeface="+mn-cs"/>
            </a:endParaRPr>
          </a:p>
        </p:txBody>
      </p:sp>
      <p:sp>
        <p:nvSpPr>
          <p:cNvPr id="9" name="TextBox 8"/>
          <p:cNvSpPr txBox="1"/>
          <p:nvPr/>
        </p:nvSpPr>
        <p:spPr>
          <a:xfrm>
            <a:off x="1422551" y="4703134"/>
            <a:ext cx="564578" cy="307777"/>
          </a:xfrm>
          <a:prstGeom prst="rect">
            <a:avLst/>
          </a:prstGeom>
          <a:noFill/>
        </p:spPr>
        <p:txBody>
          <a:bodyPr wrap="none" rtlCol="0">
            <a:spAutoFit/>
          </a:bodyPr>
          <a:lstStyle/>
          <a:p>
            <a:r>
              <a:rPr lang="en-US" sz="1400" dirty="0" smtClean="0">
                <a:solidFill>
                  <a:srgbClr val="000000"/>
                </a:solidFill>
                <a:ea typeface="+mn-ea"/>
                <a:cs typeface="+mn-cs"/>
              </a:rPr>
              <a:t>RNA</a:t>
            </a:r>
            <a:endParaRPr lang="en-US" sz="1400" dirty="0">
              <a:solidFill>
                <a:srgbClr val="000000"/>
              </a:solidFill>
              <a:ea typeface="+mn-ea"/>
              <a:cs typeface="+mn-cs"/>
            </a:endParaRPr>
          </a:p>
        </p:txBody>
      </p:sp>
      <p:sp>
        <p:nvSpPr>
          <p:cNvPr id="5" name="Down Arrow 4"/>
          <p:cNvSpPr/>
          <p:nvPr/>
        </p:nvSpPr>
        <p:spPr>
          <a:xfrm>
            <a:off x="1162091" y="3533066"/>
            <a:ext cx="239709" cy="302025"/>
          </a:xfrm>
          <a:prstGeom prst="downArrow">
            <a:avLst/>
          </a:prstGeom>
          <a:solidFill>
            <a:srgbClr val="1C84DA"/>
          </a:solidFill>
          <a:ln>
            <a:solidFill>
              <a:srgbClr val="1C84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6" name="TextBox 5"/>
          <p:cNvSpPr txBox="1"/>
          <p:nvPr/>
        </p:nvSpPr>
        <p:spPr>
          <a:xfrm>
            <a:off x="362291" y="5398516"/>
            <a:ext cx="1838965" cy="646331"/>
          </a:xfrm>
          <a:prstGeom prst="rect">
            <a:avLst/>
          </a:prstGeom>
          <a:noFill/>
        </p:spPr>
        <p:txBody>
          <a:bodyPr wrap="none" rtlCol="0">
            <a:spAutoFit/>
          </a:bodyPr>
          <a:lstStyle/>
          <a:p>
            <a:r>
              <a:rPr lang="en-US" dirty="0" smtClean="0">
                <a:solidFill>
                  <a:srgbClr val="000000"/>
                </a:solidFill>
                <a:latin typeface="Courier New" pitchFamily="49" charset="0"/>
                <a:ea typeface="+mn-ea"/>
                <a:cs typeface="Courier New" pitchFamily="49" charset="0"/>
              </a:rPr>
              <a:t>ATGCATGGGCAG</a:t>
            </a:r>
          </a:p>
          <a:p>
            <a:r>
              <a:rPr lang="en-US" dirty="0">
                <a:solidFill>
                  <a:srgbClr val="000000"/>
                </a:solidFill>
                <a:latin typeface="Courier New" pitchFamily="49" charset="0"/>
                <a:ea typeface="+mn-ea"/>
                <a:cs typeface="Courier New" pitchFamily="49" charset="0"/>
              </a:rPr>
              <a:t> </a:t>
            </a:r>
            <a:r>
              <a:rPr lang="en-US" dirty="0" smtClean="0">
                <a:solidFill>
                  <a:srgbClr val="000000"/>
                </a:solidFill>
                <a:latin typeface="Courier New" pitchFamily="49" charset="0"/>
                <a:ea typeface="+mn-ea"/>
                <a:cs typeface="Courier New" pitchFamily="49" charset="0"/>
              </a:rPr>
              <a:t>M  H  G  N</a:t>
            </a:r>
          </a:p>
        </p:txBody>
      </p:sp>
      <p:sp>
        <p:nvSpPr>
          <p:cNvPr id="12" name="Down Arrow 11"/>
          <p:cNvSpPr/>
          <p:nvPr/>
        </p:nvSpPr>
        <p:spPr>
          <a:xfrm>
            <a:off x="1182842" y="4979079"/>
            <a:ext cx="239709" cy="302025"/>
          </a:xfrm>
          <a:prstGeom prst="downArrow">
            <a:avLst/>
          </a:prstGeom>
          <a:solidFill>
            <a:srgbClr val="1C84DA"/>
          </a:solidFill>
          <a:ln>
            <a:solidFill>
              <a:srgbClr val="1C84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7" name="TextBox 6"/>
          <p:cNvSpPr txBox="1"/>
          <p:nvPr/>
        </p:nvSpPr>
        <p:spPr>
          <a:xfrm>
            <a:off x="766420" y="6396292"/>
            <a:ext cx="1031051" cy="369332"/>
          </a:xfrm>
          <a:prstGeom prst="rect">
            <a:avLst/>
          </a:prstGeom>
          <a:noFill/>
        </p:spPr>
        <p:txBody>
          <a:bodyPr wrap="none" rtlCol="0">
            <a:spAutoFit/>
          </a:bodyPr>
          <a:lstStyle/>
          <a:p>
            <a:r>
              <a:rPr lang="en-US" dirty="0" err="1" smtClean="0">
                <a:solidFill>
                  <a:srgbClr val="000000"/>
                </a:solidFill>
                <a:ea typeface="+mn-ea"/>
                <a:cs typeface="+mn-cs"/>
              </a:rPr>
              <a:t>xBillions</a:t>
            </a:r>
            <a:endParaRPr lang="en-US" dirty="0">
              <a:solidFill>
                <a:srgbClr val="000000"/>
              </a:solidFill>
              <a:ea typeface="+mn-ea"/>
              <a:cs typeface="+mn-cs"/>
            </a:endParaRPr>
          </a:p>
        </p:txBody>
      </p:sp>
      <p:sp>
        <p:nvSpPr>
          <p:cNvPr id="14" name="Down Arrow 13"/>
          <p:cNvSpPr/>
          <p:nvPr/>
        </p:nvSpPr>
        <p:spPr>
          <a:xfrm>
            <a:off x="1161918" y="6044847"/>
            <a:ext cx="239709" cy="302025"/>
          </a:xfrm>
          <a:prstGeom prst="downArrow">
            <a:avLst/>
          </a:prstGeom>
          <a:solidFill>
            <a:srgbClr val="1C84DA"/>
          </a:solidFill>
          <a:ln>
            <a:solidFill>
              <a:srgbClr val="1C84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Tree>
    <p:extLst>
      <p:ext uri="{BB962C8B-B14F-4D97-AF65-F5344CB8AC3E}">
        <p14:creationId xmlns:p14="http://schemas.microsoft.com/office/powerpoint/2010/main" val="1989892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Portals, but no standards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981" y="1700213"/>
            <a:ext cx="7566555" cy="1058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26981" y="2758966"/>
            <a:ext cx="2428755" cy="369332"/>
          </a:xfrm>
          <a:prstGeom prst="rect">
            <a:avLst/>
          </a:prstGeom>
          <a:noFill/>
        </p:spPr>
        <p:txBody>
          <a:bodyPr wrap="square" rtlCol="0">
            <a:spAutoFit/>
          </a:bodyPr>
          <a:lstStyle/>
          <a:p>
            <a:r>
              <a:rPr lang="en-US" dirty="0" smtClean="0">
                <a:solidFill>
                  <a:srgbClr val="000000"/>
                </a:solidFill>
                <a:ea typeface="+mn-ea"/>
                <a:cs typeface="+mn-cs"/>
              </a:rPr>
              <a:t>UCSD Calit2</a:t>
            </a:r>
            <a:endParaRPr lang="en-US" dirty="0">
              <a:solidFill>
                <a:srgbClr val="000000"/>
              </a:solidFill>
              <a:ea typeface="+mn-ea"/>
              <a:cs typeface="+mn-cs"/>
            </a:endParaRPr>
          </a:p>
        </p:txBody>
      </p:sp>
      <p:pic>
        <p:nvPicPr>
          <p:cNvPr id="2052" name="Picture 4" descr="https://encrypted-tbn2.gstatic.com/images?q=tbn:ANd9GcRYUb9GVK2UEwpEhsLnagCfaXA3lUM0eZmaE7r2FxjJCGFgVCNjR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534" y="3024554"/>
            <a:ext cx="4070002" cy="101371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encrypted-tbn3.gstatic.com/images?q=tbn:ANd9GcRNGFBiDnON-twKgusMVk8mkpttgMLUU647WDI1iB3R-Ih72_jkQ5wk9r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981" y="4288221"/>
            <a:ext cx="4046890" cy="78855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0258" y="5168079"/>
            <a:ext cx="4701456" cy="1541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380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1758"/>
            <a:ext cx="8229600" cy="430943"/>
          </a:xfrm>
        </p:spPr>
        <p:txBody>
          <a:bodyPr>
            <a:noAutofit/>
          </a:bodyPr>
          <a:lstStyle/>
          <a:p>
            <a:r>
              <a:rPr lang="en-US" sz="2400" dirty="0" smtClean="0">
                <a:latin typeface="Times New Roman"/>
                <a:cs typeface="Times New Roman"/>
              </a:rPr>
              <a:t>Data-driven Analysis Pipeline Optimization</a:t>
            </a:r>
            <a:endParaRPr lang="en-US" sz="2400" dirty="0">
              <a:latin typeface="Times New Roman"/>
              <a:cs typeface="Times New Roman"/>
            </a:endParaRPr>
          </a:p>
        </p:txBody>
      </p:sp>
      <p:sp>
        <p:nvSpPr>
          <p:cNvPr id="5" name="TextBox 4"/>
          <p:cNvSpPr txBox="1"/>
          <p:nvPr/>
        </p:nvSpPr>
        <p:spPr>
          <a:xfrm>
            <a:off x="2974749" y="449254"/>
            <a:ext cx="3196195" cy="738664"/>
          </a:xfrm>
          <a:prstGeom prst="rect">
            <a:avLst/>
          </a:prstGeom>
          <a:noFill/>
        </p:spPr>
        <p:txBody>
          <a:bodyPr wrap="none" rtlCol="0">
            <a:spAutoFit/>
          </a:bodyPr>
          <a:lstStyle/>
          <a:p>
            <a:pPr algn="ctr"/>
            <a:r>
              <a:rPr lang="en-US" sz="1400" i="1" dirty="0" smtClean="0">
                <a:solidFill>
                  <a:srgbClr val="FFFFFF"/>
                </a:solidFill>
                <a:latin typeface="Times New Roman"/>
                <a:ea typeface="+mn-ea"/>
                <a:cs typeface="Times New Roman"/>
              </a:rPr>
              <a:t>NGS raw sequence reads</a:t>
            </a:r>
          </a:p>
          <a:p>
            <a:pPr algn="ctr"/>
            <a:r>
              <a:rPr lang="en-US" sz="1400" i="1" dirty="0" smtClean="0">
                <a:solidFill>
                  <a:srgbClr val="FFFFFF"/>
                </a:solidFill>
                <a:latin typeface="Times New Roman"/>
                <a:ea typeface="+mn-ea"/>
                <a:cs typeface="Times New Roman"/>
              </a:rPr>
              <a:t>Gene expression microarray .tiff images</a:t>
            </a:r>
          </a:p>
          <a:p>
            <a:pPr algn="ctr"/>
            <a:r>
              <a:rPr lang="en-US" sz="1400" i="1" dirty="0" smtClean="0">
                <a:solidFill>
                  <a:srgbClr val="FFFFFF"/>
                </a:solidFill>
                <a:latin typeface="Times New Roman"/>
                <a:ea typeface="+mn-ea"/>
                <a:cs typeface="Times New Roman"/>
              </a:rPr>
              <a:t>Flow </a:t>
            </a:r>
            <a:r>
              <a:rPr lang="en-US" sz="1400" i="1" dirty="0" err="1" smtClean="0">
                <a:solidFill>
                  <a:srgbClr val="FFFFFF"/>
                </a:solidFill>
                <a:latin typeface="Times New Roman"/>
                <a:ea typeface="+mn-ea"/>
                <a:cs typeface="Times New Roman"/>
              </a:rPr>
              <a:t>cytometry</a:t>
            </a:r>
            <a:r>
              <a:rPr lang="en-US" sz="1400" i="1" dirty="0" smtClean="0">
                <a:solidFill>
                  <a:srgbClr val="FFFFFF"/>
                </a:solidFill>
                <a:latin typeface="Times New Roman"/>
                <a:ea typeface="+mn-ea"/>
                <a:cs typeface="Times New Roman"/>
              </a:rPr>
              <a:t> fluorescence intensities</a:t>
            </a:r>
            <a:endParaRPr lang="en-US" sz="1400" i="1" dirty="0">
              <a:solidFill>
                <a:srgbClr val="FFFFFF"/>
              </a:solidFill>
              <a:latin typeface="Times New Roman"/>
              <a:ea typeface="+mn-ea"/>
              <a:cs typeface="Times New Roman"/>
            </a:endParaRPr>
          </a:p>
        </p:txBody>
      </p:sp>
      <p:grpSp>
        <p:nvGrpSpPr>
          <p:cNvPr id="17" name="Group 16"/>
          <p:cNvGrpSpPr/>
          <p:nvPr/>
        </p:nvGrpSpPr>
        <p:grpSpPr>
          <a:xfrm>
            <a:off x="1437559" y="1991633"/>
            <a:ext cx="1842328" cy="945879"/>
            <a:chOff x="1763792" y="2338498"/>
            <a:chExt cx="1842328" cy="945879"/>
          </a:xfrm>
        </p:grpSpPr>
        <p:sp>
          <p:nvSpPr>
            <p:cNvPr id="6" name="TextBox 5"/>
            <p:cNvSpPr txBox="1"/>
            <p:nvPr/>
          </p:nvSpPr>
          <p:spPr>
            <a:xfrm>
              <a:off x="1833642" y="2681798"/>
              <a:ext cx="77880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Method 1</a:t>
              </a:r>
              <a:endParaRPr lang="en-US" sz="1200" dirty="0">
                <a:solidFill>
                  <a:srgbClr val="000000"/>
                </a:solidFill>
                <a:latin typeface="Times New Roman"/>
                <a:ea typeface="+mn-ea"/>
                <a:cs typeface="Times New Roman"/>
              </a:endParaRPr>
            </a:p>
          </p:txBody>
        </p:sp>
        <p:sp>
          <p:nvSpPr>
            <p:cNvPr id="7" name="Rectangle 6"/>
            <p:cNvSpPr/>
            <p:nvPr/>
          </p:nvSpPr>
          <p:spPr>
            <a:xfrm>
              <a:off x="1763792" y="2368738"/>
              <a:ext cx="1828800" cy="9144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9" name="Rectangle 8"/>
            <p:cNvSpPr/>
            <p:nvPr/>
          </p:nvSpPr>
          <p:spPr>
            <a:xfrm>
              <a:off x="2678192" y="236873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10" name="TextBox 9"/>
            <p:cNvSpPr txBox="1"/>
            <p:nvPr/>
          </p:nvSpPr>
          <p:spPr>
            <a:xfrm>
              <a:off x="2677661" y="2338498"/>
              <a:ext cx="915635"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a</a:t>
              </a:r>
              <a:endParaRPr lang="en-US" sz="1200" dirty="0">
                <a:solidFill>
                  <a:srgbClr val="000000"/>
                </a:solidFill>
                <a:latin typeface="Times New Roman"/>
                <a:ea typeface="+mn-ea"/>
                <a:cs typeface="Times New Roman"/>
              </a:endParaRPr>
            </a:p>
          </p:txBody>
        </p:sp>
        <p:sp>
          <p:nvSpPr>
            <p:cNvPr id="11" name="Rectangle 10"/>
            <p:cNvSpPr/>
            <p:nvPr/>
          </p:nvSpPr>
          <p:spPr>
            <a:xfrm>
              <a:off x="2679407" y="2598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12" name="TextBox 11"/>
            <p:cNvSpPr txBox="1"/>
            <p:nvPr/>
          </p:nvSpPr>
          <p:spPr>
            <a:xfrm>
              <a:off x="2677661" y="2561458"/>
              <a:ext cx="923826"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b</a:t>
              </a:r>
              <a:endParaRPr lang="en-US" sz="1200" dirty="0">
                <a:solidFill>
                  <a:srgbClr val="000000"/>
                </a:solidFill>
                <a:latin typeface="Times New Roman"/>
                <a:ea typeface="+mn-ea"/>
                <a:cs typeface="Times New Roman"/>
              </a:endParaRPr>
            </a:p>
          </p:txBody>
        </p:sp>
        <p:sp>
          <p:nvSpPr>
            <p:cNvPr id="13" name="Rectangle 12"/>
            <p:cNvSpPr/>
            <p:nvPr/>
          </p:nvSpPr>
          <p:spPr>
            <a:xfrm>
              <a:off x="2680622" y="282735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14" name="TextBox 13"/>
            <p:cNvSpPr txBox="1"/>
            <p:nvPr/>
          </p:nvSpPr>
          <p:spPr>
            <a:xfrm>
              <a:off x="2677661" y="2784418"/>
              <a:ext cx="91518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c</a:t>
              </a:r>
              <a:endParaRPr lang="en-US" sz="1200" dirty="0">
                <a:solidFill>
                  <a:srgbClr val="000000"/>
                </a:solidFill>
                <a:latin typeface="Times New Roman"/>
                <a:ea typeface="+mn-ea"/>
                <a:cs typeface="Times New Roman"/>
              </a:endParaRPr>
            </a:p>
          </p:txBody>
        </p:sp>
        <p:sp>
          <p:nvSpPr>
            <p:cNvPr id="15" name="Rectangle 14"/>
            <p:cNvSpPr/>
            <p:nvPr/>
          </p:nvSpPr>
          <p:spPr>
            <a:xfrm>
              <a:off x="2681837" y="3054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16" name="TextBox 15"/>
            <p:cNvSpPr txBox="1"/>
            <p:nvPr/>
          </p:nvSpPr>
          <p:spPr>
            <a:xfrm>
              <a:off x="2677661" y="3007378"/>
              <a:ext cx="928459"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d</a:t>
              </a:r>
              <a:endParaRPr lang="en-US" sz="1200" dirty="0">
                <a:solidFill>
                  <a:srgbClr val="000000"/>
                </a:solidFill>
                <a:latin typeface="Times New Roman"/>
                <a:ea typeface="+mn-ea"/>
                <a:cs typeface="Times New Roman"/>
              </a:endParaRPr>
            </a:p>
          </p:txBody>
        </p:sp>
      </p:grpSp>
      <p:grpSp>
        <p:nvGrpSpPr>
          <p:cNvPr id="18" name="Group 17"/>
          <p:cNvGrpSpPr/>
          <p:nvPr/>
        </p:nvGrpSpPr>
        <p:grpSpPr>
          <a:xfrm>
            <a:off x="1437559" y="3806014"/>
            <a:ext cx="1842328" cy="945879"/>
            <a:chOff x="1763792" y="2338498"/>
            <a:chExt cx="1842328" cy="945879"/>
          </a:xfrm>
        </p:grpSpPr>
        <p:sp>
          <p:nvSpPr>
            <p:cNvPr id="19" name="TextBox 18"/>
            <p:cNvSpPr txBox="1"/>
            <p:nvPr/>
          </p:nvSpPr>
          <p:spPr>
            <a:xfrm>
              <a:off x="1833642" y="2681798"/>
              <a:ext cx="77880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Method 2</a:t>
              </a:r>
              <a:endParaRPr lang="en-US" sz="1200" dirty="0">
                <a:solidFill>
                  <a:srgbClr val="000000"/>
                </a:solidFill>
                <a:latin typeface="Times New Roman"/>
                <a:ea typeface="+mn-ea"/>
                <a:cs typeface="Times New Roman"/>
              </a:endParaRPr>
            </a:p>
          </p:txBody>
        </p:sp>
        <p:sp>
          <p:nvSpPr>
            <p:cNvPr id="20" name="Rectangle 19"/>
            <p:cNvSpPr/>
            <p:nvPr/>
          </p:nvSpPr>
          <p:spPr>
            <a:xfrm>
              <a:off x="1763792" y="2368738"/>
              <a:ext cx="1828800" cy="9144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21" name="Rectangle 20"/>
            <p:cNvSpPr/>
            <p:nvPr/>
          </p:nvSpPr>
          <p:spPr>
            <a:xfrm>
              <a:off x="2678192" y="236873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22" name="TextBox 21"/>
            <p:cNvSpPr txBox="1"/>
            <p:nvPr/>
          </p:nvSpPr>
          <p:spPr>
            <a:xfrm>
              <a:off x="2677661" y="2338498"/>
              <a:ext cx="915635"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a</a:t>
              </a:r>
              <a:endParaRPr lang="en-US" sz="1200" dirty="0">
                <a:solidFill>
                  <a:srgbClr val="000000"/>
                </a:solidFill>
                <a:latin typeface="Times New Roman"/>
                <a:ea typeface="+mn-ea"/>
                <a:cs typeface="Times New Roman"/>
              </a:endParaRPr>
            </a:p>
          </p:txBody>
        </p:sp>
        <p:sp>
          <p:nvSpPr>
            <p:cNvPr id="23" name="Rectangle 22"/>
            <p:cNvSpPr/>
            <p:nvPr/>
          </p:nvSpPr>
          <p:spPr>
            <a:xfrm>
              <a:off x="2679407" y="2598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24" name="TextBox 23"/>
            <p:cNvSpPr txBox="1"/>
            <p:nvPr/>
          </p:nvSpPr>
          <p:spPr>
            <a:xfrm>
              <a:off x="2677661" y="2561458"/>
              <a:ext cx="923826"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b</a:t>
              </a:r>
              <a:endParaRPr lang="en-US" sz="1200" dirty="0">
                <a:solidFill>
                  <a:srgbClr val="000000"/>
                </a:solidFill>
                <a:latin typeface="Times New Roman"/>
                <a:ea typeface="+mn-ea"/>
                <a:cs typeface="Times New Roman"/>
              </a:endParaRPr>
            </a:p>
          </p:txBody>
        </p:sp>
        <p:sp>
          <p:nvSpPr>
            <p:cNvPr id="25" name="Rectangle 24"/>
            <p:cNvSpPr/>
            <p:nvPr/>
          </p:nvSpPr>
          <p:spPr>
            <a:xfrm>
              <a:off x="2680622" y="282735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26" name="TextBox 25"/>
            <p:cNvSpPr txBox="1"/>
            <p:nvPr/>
          </p:nvSpPr>
          <p:spPr>
            <a:xfrm>
              <a:off x="2677661" y="2784418"/>
              <a:ext cx="91518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c</a:t>
              </a:r>
              <a:endParaRPr lang="en-US" sz="1200" dirty="0">
                <a:solidFill>
                  <a:srgbClr val="000000"/>
                </a:solidFill>
                <a:latin typeface="Times New Roman"/>
                <a:ea typeface="+mn-ea"/>
                <a:cs typeface="Times New Roman"/>
              </a:endParaRPr>
            </a:p>
          </p:txBody>
        </p:sp>
        <p:sp>
          <p:nvSpPr>
            <p:cNvPr id="27" name="Rectangle 26"/>
            <p:cNvSpPr/>
            <p:nvPr/>
          </p:nvSpPr>
          <p:spPr>
            <a:xfrm>
              <a:off x="2681837" y="3054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28" name="TextBox 27"/>
            <p:cNvSpPr txBox="1"/>
            <p:nvPr/>
          </p:nvSpPr>
          <p:spPr>
            <a:xfrm>
              <a:off x="2677661" y="3007378"/>
              <a:ext cx="928459"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d</a:t>
              </a:r>
              <a:endParaRPr lang="en-US" sz="1200" dirty="0">
                <a:solidFill>
                  <a:srgbClr val="000000"/>
                </a:solidFill>
                <a:latin typeface="Times New Roman"/>
                <a:ea typeface="+mn-ea"/>
                <a:cs typeface="Times New Roman"/>
              </a:endParaRPr>
            </a:p>
          </p:txBody>
        </p:sp>
      </p:grpSp>
      <p:grpSp>
        <p:nvGrpSpPr>
          <p:cNvPr id="29" name="Group 28"/>
          <p:cNvGrpSpPr/>
          <p:nvPr/>
        </p:nvGrpSpPr>
        <p:grpSpPr>
          <a:xfrm>
            <a:off x="1437559" y="5620394"/>
            <a:ext cx="1842328" cy="945879"/>
            <a:chOff x="1763792" y="2338498"/>
            <a:chExt cx="1842328" cy="945879"/>
          </a:xfrm>
        </p:grpSpPr>
        <p:sp>
          <p:nvSpPr>
            <p:cNvPr id="30" name="TextBox 29"/>
            <p:cNvSpPr txBox="1"/>
            <p:nvPr/>
          </p:nvSpPr>
          <p:spPr>
            <a:xfrm>
              <a:off x="1833642" y="2681798"/>
              <a:ext cx="77880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Method 3</a:t>
              </a:r>
              <a:endParaRPr lang="en-US" sz="1200" dirty="0">
                <a:solidFill>
                  <a:srgbClr val="000000"/>
                </a:solidFill>
                <a:latin typeface="Times New Roman"/>
                <a:ea typeface="+mn-ea"/>
                <a:cs typeface="Times New Roman"/>
              </a:endParaRPr>
            </a:p>
          </p:txBody>
        </p:sp>
        <p:sp>
          <p:nvSpPr>
            <p:cNvPr id="31" name="Rectangle 30"/>
            <p:cNvSpPr/>
            <p:nvPr/>
          </p:nvSpPr>
          <p:spPr>
            <a:xfrm>
              <a:off x="1763792" y="2368738"/>
              <a:ext cx="1828800" cy="9144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32" name="Rectangle 31"/>
            <p:cNvSpPr/>
            <p:nvPr/>
          </p:nvSpPr>
          <p:spPr>
            <a:xfrm>
              <a:off x="2678192" y="236873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33" name="TextBox 32"/>
            <p:cNvSpPr txBox="1"/>
            <p:nvPr/>
          </p:nvSpPr>
          <p:spPr>
            <a:xfrm>
              <a:off x="2677661" y="2338498"/>
              <a:ext cx="915635"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a</a:t>
              </a:r>
              <a:endParaRPr lang="en-US" sz="1200" dirty="0">
                <a:solidFill>
                  <a:srgbClr val="000000"/>
                </a:solidFill>
                <a:latin typeface="Times New Roman"/>
                <a:ea typeface="+mn-ea"/>
                <a:cs typeface="Times New Roman"/>
              </a:endParaRPr>
            </a:p>
          </p:txBody>
        </p:sp>
        <p:sp>
          <p:nvSpPr>
            <p:cNvPr id="34" name="Rectangle 33"/>
            <p:cNvSpPr/>
            <p:nvPr/>
          </p:nvSpPr>
          <p:spPr>
            <a:xfrm>
              <a:off x="2679407" y="2598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35" name="TextBox 34"/>
            <p:cNvSpPr txBox="1"/>
            <p:nvPr/>
          </p:nvSpPr>
          <p:spPr>
            <a:xfrm>
              <a:off x="2677661" y="2561458"/>
              <a:ext cx="923826"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b</a:t>
              </a:r>
              <a:endParaRPr lang="en-US" sz="1200" dirty="0">
                <a:solidFill>
                  <a:srgbClr val="000000"/>
                </a:solidFill>
                <a:latin typeface="Times New Roman"/>
                <a:ea typeface="+mn-ea"/>
                <a:cs typeface="Times New Roman"/>
              </a:endParaRPr>
            </a:p>
          </p:txBody>
        </p:sp>
        <p:sp>
          <p:nvSpPr>
            <p:cNvPr id="36" name="Rectangle 35"/>
            <p:cNvSpPr/>
            <p:nvPr/>
          </p:nvSpPr>
          <p:spPr>
            <a:xfrm>
              <a:off x="2680622" y="282735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37" name="TextBox 36"/>
            <p:cNvSpPr txBox="1"/>
            <p:nvPr/>
          </p:nvSpPr>
          <p:spPr>
            <a:xfrm>
              <a:off x="2677661" y="2784418"/>
              <a:ext cx="91518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c</a:t>
              </a:r>
              <a:endParaRPr lang="en-US" sz="1200" dirty="0">
                <a:solidFill>
                  <a:srgbClr val="000000"/>
                </a:solidFill>
                <a:latin typeface="Times New Roman"/>
                <a:ea typeface="+mn-ea"/>
                <a:cs typeface="Times New Roman"/>
              </a:endParaRPr>
            </a:p>
          </p:txBody>
        </p:sp>
        <p:sp>
          <p:nvSpPr>
            <p:cNvPr id="38" name="Rectangle 37"/>
            <p:cNvSpPr/>
            <p:nvPr/>
          </p:nvSpPr>
          <p:spPr>
            <a:xfrm>
              <a:off x="2681837" y="3054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39" name="TextBox 38"/>
            <p:cNvSpPr txBox="1"/>
            <p:nvPr/>
          </p:nvSpPr>
          <p:spPr>
            <a:xfrm>
              <a:off x="2677661" y="3007378"/>
              <a:ext cx="928459"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d</a:t>
              </a:r>
              <a:endParaRPr lang="en-US" sz="1200" dirty="0">
                <a:solidFill>
                  <a:srgbClr val="000000"/>
                </a:solidFill>
                <a:latin typeface="Times New Roman"/>
                <a:ea typeface="+mn-ea"/>
                <a:cs typeface="Times New Roman"/>
              </a:endParaRPr>
            </a:p>
          </p:txBody>
        </p:sp>
      </p:grpSp>
      <p:sp>
        <p:nvSpPr>
          <p:cNvPr id="51" name="TextBox 50"/>
          <p:cNvSpPr txBox="1"/>
          <p:nvPr/>
        </p:nvSpPr>
        <p:spPr>
          <a:xfrm rot="16200000">
            <a:off x="-1765334" y="4099218"/>
            <a:ext cx="4574640" cy="400110"/>
          </a:xfrm>
          <a:prstGeom prst="rect">
            <a:avLst/>
          </a:prstGeom>
          <a:noFill/>
          <a:ln>
            <a:solidFill>
              <a:srgbClr val="000000"/>
            </a:solidFill>
          </a:ln>
        </p:spPr>
        <p:txBody>
          <a:bodyPr wrap="none" rtlCol="0">
            <a:spAutoFit/>
          </a:bodyPr>
          <a:lstStyle/>
          <a:p>
            <a:pPr algn="ctr"/>
            <a:r>
              <a:rPr lang="en-US" sz="2000" dirty="0" smtClean="0">
                <a:solidFill>
                  <a:srgbClr val="000000"/>
                </a:solidFill>
                <a:latin typeface="Times New Roman"/>
                <a:ea typeface="+mn-ea"/>
                <a:cs typeface="Times New Roman"/>
              </a:rPr>
              <a:t>Large primary datasets - 100’s-1000’s files</a:t>
            </a:r>
          </a:p>
        </p:txBody>
      </p:sp>
      <p:grpSp>
        <p:nvGrpSpPr>
          <p:cNvPr id="52" name="Group 51"/>
          <p:cNvGrpSpPr/>
          <p:nvPr/>
        </p:nvGrpSpPr>
        <p:grpSpPr>
          <a:xfrm>
            <a:off x="4222789" y="1991633"/>
            <a:ext cx="1842328" cy="945879"/>
            <a:chOff x="1763792" y="2338498"/>
            <a:chExt cx="1842328" cy="945879"/>
          </a:xfrm>
        </p:grpSpPr>
        <p:sp>
          <p:nvSpPr>
            <p:cNvPr id="53" name="TextBox 52"/>
            <p:cNvSpPr txBox="1"/>
            <p:nvPr/>
          </p:nvSpPr>
          <p:spPr>
            <a:xfrm>
              <a:off x="1833642" y="2681798"/>
              <a:ext cx="77880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Method 4</a:t>
              </a:r>
              <a:endParaRPr lang="en-US" sz="1200" dirty="0">
                <a:solidFill>
                  <a:srgbClr val="000000"/>
                </a:solidFill>
                <a:latin typeface="Times New Roman"/>
                <a:ea typeface="+mn-ea"/>
                <a:cs typeface="Times New Roman"/>
              </a:endParaRPr>
            </a:p>
          </p:txBody>
        </p:sp>
        <p:sp>
          <p:nvSpPr>
            <p:cNvPr id="54" name="Rectangle 53"/>
            <p:cNvSpPr/>
            <p:nvPr/>
          </p:nvSpPr>
          <p:spPr>
            <a:xfrm>
              <a:off x="1763792" y="2368738"/>
              <a:ext cx="1828800" cy="9144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55" name="Rectangle 54"/>
            <p:cNvSpPr/>
            <p:nvPr/>
          </p:nvSpPr>
          <p:spPr>
            <a:xfrm>
              <a:off x="2678192" y="236873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56" name="TextBox 55"/>
            <p:cNvSpPr txBox="1"/>
            <p:nvPr/>
          </p:nvSpPr>
          <p:spPr>
            <a:xfrm>
              <a:off x="2677661" y="2338498"/>
              <a:ext cx="915635"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a</a:t>
              </a:r>
              <a:endParaRPr lang="en-US" sz="1200" dirty="0">
                <a:solidFill>
                  <a:srgbClr val="000000"/>
                </a:solidFill>
                <a:latin typeface="Times New Roman"/>
                <a:ea typeface="+mn-ea"/>
                <a:cs typeface="Times New Roman"/>
              </a:endParaRPr>
            </a:p>
          </p:txBody>
        </p:sp>
        <p:sp>
          <p:nvSpPr>
            <p:cNvPr id="57" name="Rectangle 56"/>
            <p:cNvSpPr/>
            <p:nvPr/>
          </p:nvSpPr>
          <p:spPr>
            <a:xfrm>
              <a:off x="2679407" y="2598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58" name="TextBox 57"/>
            <p:cNvSpPr txBox="1"/>
            <p:nvPr/>
          </p:nvSpPr>
          <p:spPr>
            <a:xfrm>
              <a:off x="2677661" y="2561458"/>
              <a:ext cx="923826"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b</a:t>
              </a:r>
              <a:endParaRPr lang="en-US" sz="1200" dirty="0">
                <a:solidFill>
                  <a:srgbClr val="000000"/>
                </a:solidFill>
                <a:latin typeface="Times New Roman"/>
                <a:ea typeface="+mn-ea"/>
                <a:cs typeface="Times New Roman"/>
              </a:endParaRPr>
            </a:p>
          </p:txBody>
        </p:sp>
        <p:sp>
          <p:nvSpPr>
            <p:cNvPr id="59" name="Rectangle 58"/>
            <p:cNvSpPr/>
            <p:nvPr/>
          </p:nvSpPr>
          <p:spPr>
            <a:xfrm>
              <a:off x="2680622" y="282735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60" name="TextBox 59"/>
            <p:cNvSpPr txBox="1"/>
            <p:nvPr/>
          </p:nvSpPr>
          <p:spPr>
            <a:xfrm>
              <a:off x="2677661" y="2784418"/>
              <a:ext cx="91518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c</a:t>
              </a:r>
              <a:endParaRPr lang="en-US" sz="1200" dirty="0">
                <a:solidFill>
                  <a:srgbClr val="000000"/>
                </a:solidFill>
                <a:latin typeface="Times New Roman"/>
                <a:ea typeface="+mn-ea"/>
                <a:cs typeface="Times New Roman"/>
              </a:endParaRPr>
            </a:p>
          </p:txBody>
        </p:sp>
        <p:sp>
          <p:nvSpPr>
            <p:cNvPr id="61" name="Rectangle 60"/>
            <p:cNvSpPr/>
            <p:nvPr/>
          </p:nvSpPr>
          <p:spPr>
            <a:xfrm>
              <a:off x="2681837" y="3054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62" name="TextBox 61"/>
            <p:cNvSpPr txBox="1"/>
            <p:nvPr/>
          </p:nvSpPr>
          <p:spPr>
            <a:xfrm>
              <a:off x="2677661" y="3007378"/>
              <a:ext cx="928459"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d</a:t>
              </a:r>
              <a:endParaRPr lang="en-US" sz="1200" dirty="0">
                <a:solidFill>
                  <a:srgbClr val="000000"/>
                </a:solidFill>
                <a:latin typeface="Times New Roman"/>
                <a:ea typeface="+mn-ea"/>
                <a:cs typeface="Times New Roman"/>
              </a:endParaRPr>
            </a:p>
          </p:txBody>
        </p:sp>
      </p:grpSp>
      <p:grpSp>
        <p:nvGrpSpPr>
          <p:cNvPr id="63" name="Group 62"/>
          <p:cNvGrpSpPr/>
          <p:nvPr/>
        </p:nvGrpSpPr>
        <p:grpSpPr>
          <a:xfrm>
            <a:off x="4222789" y="3806014"/>
            <a:ext cx="1842328" cy="945879"/>
            <a:chOff x="1763792" y="2338498"/>
            <a:chExt cx="1842328" cy="945879"/>
          </a:xfrm>
        </p:grpSpPr>
        <p:sp>
          <p:nvSpPr>
            <p:cNvPr id="64" name="TextBox 63"/>
            <p:cNvSpPr txBox="1"/>
            <p:nvPr/>
          </p:nvSpPr>
          <p:spPr>
            <a:xfrm>
              <a:off x="1833642" y="2681798"/>
              <a:ext cx="77880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Method 5</a:t>
              </a:r>
              <a:endParaRPr lang="en-US" sz="1200" dirty="0">
                <a:solidFill>
                  <a:srgbClr val="000000"/>
                </a:solidFill>
                <a:latin typeface="Times New Roman"/>
                <a:ea typeface="+mn-ea"/>
                <a:cs typeface="Times New Roman"/>
              </a:endParaRPr>
            </a:p>
          </p:txBody>
        </p:sp>
        <p:sp>
          <p:nvSpPr>
            <p:cNvPr id="65" name="Rectangle 64"/>
            <p:cNvSpPr/>
            <p:nvPr/>
          </p:nvSpPr>
          <p:spPr>
            <a:xfrm>
              <a:off x="1763792" y="2368738"/>
              <a:ext cx="1828800" cy="9144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66" name="Rectangle 65"/>
            <p:cNvSpPr/>
            <p:nvPr/>
          </p:nvSpPr>
          <p:spPr>
            <a:xfrm>
              <a:off x="2678192" y="236873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67" name="TextBox 66"/>
            <p:cNvSpPr txBox="1"/>
            <p:nvPr/>
          </p:nvSpPr>
          <p:spPr>
            <a:xfrm>
              <a:off x="2677661" y="2338498"/>
              <a:ext cx="915635"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a</a:t>
              </a:r>
              <a:endParaRPr lang="en-US" sz="1200" dirty="0">
                <a:solidFill>
                  <a:srgbClr val="000000"/>
                </a:solidFill>
                <a:latin typeface="Times New Roman"/>
                <a:ea typeface="+mn-ea"/>
                <a:cs typeface="Times New Roman"/>
              </a:endParaRPr>
            </a:p>
          </p:txBody>
        </p:sp>
        <p:sp>
          <p:nvSpPr>
            <p:cNvPr id="68" name="Rectangle 67"/>
            <p:cNvSpPr/>
            <p:nvPr/>
          </p:nvSpPr>
          <p:spPr>
            <a:xfrm>
              <a:off x="2679407" y="2598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69" name="TextBox 68"/>
            <p:cNvSpPr txBox="1"/>
            <p:nvPr/>
          </p:nvSpPr>
          <p:spPr>
            <a:xfrm>
              <a:off x="2677661" y="2561458"/>
              <a:ext cx="923826"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b</a:t>
              </a:r>
              <a:endParaRPr lang="en-US" sz="1200" dirty="0">
                <a:solidFill>
                  <a:srgbClr val="000000"/>
                </a:solidFill>
                <a:latin typeface="Times New Roman"/>
                <a:ea typeface="+mn-ea"/>
                <a:cs typeface="Times New Roman"/>
              </a:endParaRPr>
            </a:p>
          </p:txBody>
        </p:sp>
        <p:sp>
          <p:nvSpPr>
            <p:cNvPr id="70" name="Rectangle 69"/>
            <p:cNvSpPr/>
            <p:nvPr/>
          </p:nvSpPr>
          <p:spPr>
            <a:xfrm>
              <a:off x="2680622" y="282735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71" name="TextBox 70"/>
            <p:cNvSpPr txBox="1"/>
            <p:nvPr/>
          </p:nvSpPr>
          <p:spPr>
            <a:xfrm>
              <a:off x="2677661" y="2784418"/>
              <a:ext cx="91518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c</a:t>
              </a:r>
              <a:endParaRPr lang="en-US" sz="1200" dirty="0">
                <a:solidFill>
                  <a:srgbClr val="000000"/>
                </a:solidFill>
                <a:latin typeface="Times New Roman"/>
                <a:ea typeface="+mn-ea"/>
                <a:cs typeface="Times New Roman"/>
              </a:endParaRPr>
            </a:p>
          </p:txBody>
        </p:sp>
        <p:sp>
          <p:nvSpPr>
            <p:cNvPr id="72" name="Rectangle 71"/>
            <p:cNvSpPr/>
            <p:nvPr/>
          </p:nvSpPr>
          <p:spPr>
            <a:xfrm>
              <a:off x="2681837" y="3054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73" name="TextBox 72"/>
            <p:cNvSpPr txBox="1"/>
            <p:nvPr/>
          </p:nvSpPr>
          <p:spPr>
            <a:xfrm>
              <a:off x="2677661" y="3007378"/>
              <a:ext cx="928459"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d</a:t>
              </a:r>
              <a:endParaRPr lang="en-US" sz="1200" dirty="0">
                <a:solidFill>
                  <a:srgbClr val="000000"/>
                </a:solidFill>
                <a:latin typeface="Times New Roman"/>
                <a:ea typeface="+mn-ea"/>
                <a:cs typeface="Times New Roman"/>
              </a:endParaRPr>
            </a:p>
          </p:txBody>
        </p:sp>
      </p:grpSp>
      <p:grpSp>
        <p:nvGrpSpPr>
          <p:cNvPr id="74" name="Group 73"/>
          <p:cNvGrpSpPr/>
          <p:nvPr/>
        </p:nvGrpSpPr>
        <p:grpSpPr>
          <a:xfrm>
            <a:off x="4222789" y="5620394"/>
            <a:ext cx="1842328" cy="945879"/>
            <a:chOff x="1763792" y="2338498"/>
            <a:chExt cx="1842328" cy="945879"/>
          </a:xfrm>
        </p:grpSpPr>
        <p:sp>
          <p:nvSpPr>
            <p:cNvPr id="75" name="TextBox 74"/>
            <p:cNvSpPr txBox="1"/>
            <p:nvPr/>
          </p:nvSpPr>
          <p:spPr>
            <a:xfrm>
              <a:off x="1833642" y="2681798"/>
              <a:ext cx="77880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Method 6</a:t>
              </a:r>
              <a:endParaRPr lang="en-US" sz="1200" dirty="0">
                <a:solidFill>
                  <a:srgbClr val="000000"/>
                </a:solidFill>
                <a:latin typeface="Times New Roman"/>
                <a:ea typeface="+mn-ea"/>
                <a:cs typeface="Times New Roman"/>
              </a:endParaRPr>
            </a:p>
          </p:txBody>
        </p:sp>
        <p:sp>
          <p:nvSpPr>
            <p:cNvPr id="76" name="Rectangle 75"/>
            <p:cNvSpPr/>
            <p:nvPr/>
          </p:nvSpPr>
          <p:spPr>
            <a:xfrm>
              <a:off x="1763792" y="2368738"/>
              <a:ext cx="1828800" cy="9144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77" name="Rectangle 76"/>
            <p:cNvSpPr/>
            <p:nvPr/>
          </p:nvSpPr>
          <p:spPr>
            <a:xfrm>
              <a:off x="2678192" y="236873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78" name="TextBox 77"/>
            <p:cNvSpPr txBox="1"/>
            <p:nvPr/>
          </p:nvSpPr>
          <p:spPr>
            <a:xfrm>
              <a:off x="2677661" y="2338498"/>
              <a:ext cx="915635"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a</a:t>
              </a:r>
              <a:endParaRPr lang="en-US" sz="1200" dirty="0">
                <a:solidFill>
                  <a:srgbClr val="000000"/>
                </a:solidFill>
                <a:latin typeface="Times New Roman"/>
                <a:ea typeface="+mn-ea"/>
                <a:cs typeface="Times New Roman"/>
              </a:endParaRPr>
            </a:p>
          </p:txBody>
        </p:sp>
        <p:sp>
          <p:nvSpPr>
            <p:cNvPr id="79" name="Rectangle 78"/>
            <p:cNvSpPr/>
            <p:nvPr/>
          </p:nvSpPr>
          <p:spPr>
            <a:xfrm>
              <a:off x="2679407" y="2598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80" name="TextBox 79"/>
            <p:cNvSpPr txBox="1"/>
            <p:nvPr/>
          </p:nvSpPr>
          <p:spPr>
            <a:xfrm>
              <a:off x="2677661" y="2561458"/>
              <a:ext cx="923826"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b</a:t>
              </a:r>
              <a:endParaRPr lang="en-US" sz="1200" dirty="0">
                <a:solidFill>
                  <a:srgbClr val="000000"/>
                </a:solidFill>
                <a:latin typeface="Times New Roman"/>
                <a:ea typeface="+mn-ea"/>
                <a:cs typeface="Times New Roman"/>
              </a:endParaRPr>
            </a:p>
          </p:txBody>
        </p:sp>
        <p:sp>
          <p:nvSpPr>
            <p:cNvPr id="81" name="Rectangle 80"/>
            <p:cNvSpPr/>
            <p:nvPr/>
          </p:nvSpPr>
          <p:spPr>
            <a:xfrm>
              <a:off x="2680622" y="282735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82" name="TextBox 81"/>
            <p:cNvSpPr txBox="1"/>
            <p:nvPr/>
          </p:nvSpPr>
          <p:spPr>
            <a:xfrm>
              <a:off x="2677661" y="2784418"/>
              <a:ext cx="915184"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c</a:t>
              </a:r>
              <a:endParaRPr lang="en-US" sz="1200" dirty="0">
                <a:solidFill>
                  <a:srgbClr val="000000"/>
                </a:solidFill>
                <a:latin typeface="Times New Roman"/>
                <a:ea typeface="+mn-ea"/>
                <a:cs typeface="Times New Roman"/>
              </a:endParaRPr>
            </a:p>
          </p:txBody>
        </p:sp>
        <p:sp>
          <p:nvSpPr>
            <p:cNvPr id="83" name="Rectangle 82"/>
            <p:cNvSpPr/>
            <p:nvPr/>
          </p:nvSpPr>
          <p:spPr>
            <a:xfrm>
              <a:off x="2681837" y="3054048"/>
              <a:ext cx="914400" cy="228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84" name="TextBox 83"/>
            <p:cNvSpPr txBox="1"/>
            <p:nvPr/>
          </p:nvSpPr>
          <p:spPr>
            <a:xfrm>
              <a:off x="2677661" y="3007378"/>
              <a:ext cx="928459" cy="276999"/>
            </a:xfrm>
            <a:prstGeom prst="rect">
              <a:avLst/>
            </a:prstGeom>
            <a:noFill/>
          </p:spPr>
          <p:txBody>
            <a:bodyPr wrap="none" rtlCol="0">
              <a:spAutoFit/>
            </a:bodyPr>
            <a:lstStyle/>
            <a:p>
              <a:r>
                <a:rPr lang="en-US" sz="1200" dirty="0" smtClean="0">
                  <a:solidFill>
                    <a:srgbClr val="000000"/>
                  </a:solidFill>
                  <a:latin typeface="Times New Roman"/>
                  <a:ea typeface="+mn-ea"/>
                  <a:cs typeface="Times New Roman"/>
                </a:rPr>
                <a:t>Parameter d</a:t>
              </a:r>
              <a:endParaRPr lang="en-US" sz="1200" dirty="0">
                <a:solidFill>
                  <a:srgbClr val="000000"/>
                </a:solidFill>
                <a:latin typeface="Times New Roman"/>
                <a:ea typeface="+mn-ea"/>
                <a:cs typeface="Times New Roman"/>
              </a:endParaRPr>
            </a:p>
          </p:txBody>
        </p:sp>
      </p:grpSp>
      <p:sp>
        <p:nvSpPr>
          <p:cNvPr id="96" name="TextBox 95"/>
          <p:cNvSpPr txBox="1"/>
          <p:nvPr/>
        </p:nvSpPr>
        <p:spPr>
          <a:xfrm rot="16200000">
            <a:off x="5343183" y="4099218"/>
            <a:ext cx="3260804" cy="400110"/>
          </a:xfrm>
          <a:prstGeom prst="rect">
            <a:avLst/>
          </a:prstGeom>
          <a:noFill/>
          <a:ln>
            <a:noFill/>
          </a:ln>
        </p:spPr>
        <p:txBody>
          <a:bodyPr wrap="none" rtlCol="0">
            <a:spAutoFit/>
          </a:bodyPr>
          <a:lstStyle/>
          <a:p>
            <a:pPr algn="ctr"/>
            <a:r>
              <a:rPr lang="en-US" sz="2000" dirty="0" smtClean="0">
                <a:solidFill>
                  <a:srgbClr val="000000"/>
                </a:solidFill>
                <a:latin typeface="Times New Roman"/>
                <a:ea typeface="+mn-ea"/>
                <a:cs typeface="Times New Roman"/>
              </a:rPr>
              <a:t>Objective performance metric</a:t>
            </a:r>
          </a:p>
        </p:txBody>
      </p:sp>
      <p:sp>
        <p:nvSpPr>
          <p:cNvPr id="97" name="TextBox 96"/>
          <p:cNvSpPr txBox="1"/>
          <p:nvPr/>
        </p:nvSpPr>
        <p:spPr>
          <a:xfrm>
            <a:off x="7802880" y="1881058"/>
            <a:ext cx="1107996" cy="4801315"/>
          </a:xfrm>
          <a:prstGeom prst="rect">
            <a:avLst/>
          </a:prstGeom>
          <a:noFill/>
          <a:ln>
            <a:solidFill>
              <a:srgbClr val="000000"/>
            </a:solidFill>
          </a:ln>
        </p:spPr>
        <p:txBody>
          <a:bodyPr wrap="none" rtlCol="0">
            <a:spAutoFit/>
          </a:bodyPr>
          <a:lstStyle/>
          <a:p>
            <a:pPr algn="ctr"/>
            <a:r>
              <a:rPr lang="en-US" dirty="0" smtClean="0">
                <a:solidFill>
                  <a:srgbClr val="000000"/>
                </a:solidFill>
                <a:latin typeface="Times New Roman"/>
                <a:ea typeface="+mn-ea"/>
                <a:cs typeface="Times New Roman"/>
              </a:rPr>
              <a:t>Pipeline 1</a:t>
            </a:r>
          </a:p>
          <a:p>
            <a:pPr algn="ctr"/>
            <a:r>
              <a:rPr lang="en-US" dirty="0" smtClean="0">
                <a:solidFill>
                  <a:srgbClr val="000000"/>
                </a:solidFill>
                <a:latin typeface="Times New Roman"/>
                <a:ea typeface="+mn-ea"/>
                <a:cs typeface="Times New Roman"/>
              </a:rPr>
              <a:t>Pipeline 2</a:t>
            </a:r>
          </a:p>
          <a:p>
            <a:pPr algn="ctr"/>
            <a:r>
              <a:rPr lang="en-US" dirty="0" smtClean="0">
                <a:solidFill>
                  <a:srgbClr val="000000"/>
                </a:solidFill>
                <a:latin typeface="Times New Roman"/>
                <a:ea typeface="+mn-ea"/>
                <a:cs typeface="Times New Roman"/>
              </a:rPr>
              <a:t>Pipeline 3</a:t>
            </a:r>
          </a:p>
          <a:p>
            <a:pPr algn="ctr"/>
            <a:r>
              <a:rPr lang="en-US" dirty="0" smtClean="0">
                <a:solidFill>
                  <a:srgbClr val="000000"/>
                </a:solidFill>
                <a:latin typeface="Times New Roman"/>
                <a:ea typeface="+mn-ea"/>
                <a:cs typeface="Times New Roman"/>
              </a:rPr>
              <a:t>Pipeline 4</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smtClean="0">
                <a:solidFill>
                  <a:srgbClr val="000000"/>
                </a:solidFill>
                <a:latin typeface="Times New Roman"/>
                <a:ea typeface="+mn-ea"/>
                <a:cs typeface="Times New Roman"/>
              </a:rPr>
              <a:t>.</a:t>
            </a:r>
          </a:p>
          <a:p>
            <a:pPr algn="ctr"/>
            <a:r>
              <a:rPr lang="en-US" dirty="0">
                <a:solidFill>
                  <a:srgbClr val="000000"/>
                </a:solidFill>
                <a:latin typeface="Times New Roman"/>
                <a:ea typeface="+mn-ea"/>
                <a:cs typeface="Times New Roman"/>
              </a:rPr>
              <a:t>.</a:t>
            </a:r>
          </a:p>
        </p:txBody>
      </p:sp>
      <p:cxnSp>
        <p:nvCxnSpPr>
          <p:cNvPr id="99" name="Straight Arrow Connector 98"/>
          <p:cNvCxnSpPr>
            <a:stCxn id="51" idx="2"/>
            <a:endCxn id="7" idx="1"/>
          </p:cNvCxnSpPr>
          <p:nvPr/>
        </p:nvCxnSpPr>
        <p:spPr>
          <a:xfrm flipV="1">
            <a:off x="722041" y="2479073"/>
            <a:ext cx="715518" cy="182020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00" name="Straight Arrow Connector 99"/>
          <p:cNvCxnSpPr>
            <a:stCxn id="51" idx="2"/>
            <a:endCxn id="20" idx="1"/>
          </p:cNvCxnSpPr>
          <p:nvPr/>
        </p:nvCxnSpPr>
        <p:spPr>
          <a:xfrm flipV="1">
            <a:off x="722041" y="4293454"/>
            <a:ext cx="715518" cy="5819"/>
          </a:xfrm>
          <a:prstGeom prst="straightConnector1">
            <a:avLst/>
          </a:prstGeom>
          <a:ln w="19050" cmpd="sng">
            <a:solidFill>
              <a:srgbClr val="FF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03" name="Straight Arrow Connector 102"/>
          <p:cNvCxnSpPr>
            <a:stCxn id="51" idx="2"/>
            <a:endCxn id="31" idx="1"/>
          </p:cNvCxnSpPr>
          <p:nvPr/>
        </p:nvCxnSpPr>
        <p:spPr>
          <a:xfrm>
            <a:off x="722041" y="4299273"/>
            <a:ext cx="715518" cy="1808561"/>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09" name="Straight Arrow Connector 108"/>
          <p:cNvCxnSpPr>
            <a:stCxn id="22" idx="3"/>
            <a:endCxn id="54" idx="1"/>
          </p:cNvCxnSpPr>
          <p:nvPr/>
        </p:nvCxnSpPr>
        <p:spPr>
          <a:xfrm flipV="1">
            <a:off x="3267063" y="2479073"/>
            <a:ext cx="955726" cy="1465441"/>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a:stCxn id="24" idx="3"/>
            <a:endCxn id="54" idx="1"/>
          </p:cNvCxnSpPr>
          <p:nvPr/>
        </p:nvCxnSpPr>
        <p:spPr>
          <a:xfrm flipV="1">
            <a:off x="3275254" y="2479073"/>
            <a:ext cx="947535" cy="1688401"/>
          </a:xfrm>
          <a:prstGeom prst="straightConnector1">
            <a:avLst/>
          </a:prstGeom>
          <a:ln w="19050" cmpd="sng">
            <a:solidFill>
              <a:srgbClr val="FF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15" name="Straight Arrow Connector 114"/>
          <p:cNvCxnSpPr>
            <a:stCxn id="26" idx="3"/>
            <a:endCxn id="54" idx="1"/>
          </p:cNvCxnSpPr>
          <p:nvPr/>
        </p:nvCxnSpPr>
        <p:spPr>
          <a:xfrm flipV="1">
            <a:off x="3266612" y="2479073"/>
            <a:ext cx="956177" cy="1911361"/>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18" name="Straight Arrow Connector 117"/>
          <p:cNvCxnSpPr>
            <a:stCxn id="28" idx="3"/>
            <a:endCxn id="54" idx="1"/>
          </p:cNvCxnSpPr>
          <p:nvPr/>
        </p:nvCxnSpPr>
        <p:spPr>
          <a:xfrm flipV="1">
            <a:off x="3279887" y="2479073"/>
            <a:ext cx="942902" cy="2134321"/>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21" name="Straight Arrow Connector 120"/>
          <p:cNvCxnSpPr>
            <a:stCxn id="22" idx="3"/>
            <a:endCxn id="65" idx="1"/>
          </p:cNvCxnSpPr>
          <p:nvPr/>
        </p:nvCxnSpPr>
        <p:spPr>
          <a:xfrm>
            <a:off x="3267063" y="3944514"/>
            <a:ext cx="955726" cy="34894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24" name="Straight Arrow Connector 123"/>
          <p:cNvCxnSpPr>
            <a:stCxn id="24" idx="3"/>
            <a:endCxn id="65" idx="1"/>
          </p:cNvCxnSpPr>
          <p:nvPr/>
        </p:nvCxnSpPr>
        <p:spPr>
          <a:xfrm>
            <a:off x="3275254" y="4167474"/>
            <a:ext cx="947535" cy="12598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27" name="Straight Arrow Connector 126"/>
          <p:cNvCxnSpPr>
            <a:stCxn id="26" idx="3"/>
            <a:endCxn id="65" idx="1"/>
          </p:cNvCxnSpPr>
          <p:nvPr/>
        </p:nvCxnSpPr>
        <p:spPr>
          <a:xfrm flipV="1">
            <a:off x="3266612" y="4293454"/>
            <a:ext cx="956177" cy="9698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30" name="Straight Arrow Connector 129"/>
          <p:cNvCxnSpPr>
            <a:stCxn id="28" idx="3"/>
            <a:endCxn id="65" idx="1"/>
          </p:cNvCxnSpPr>
          <p:nvPr/>
        </p:nvCxnSpPr>
        <p:spPr>
          <a:xfrm flipV="1">
            <a:off x="3279887" y="4293454"/>
            <a:ext cx="942902" cy="31994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33" name="Straight Arrow Connector 132"/>
          <p:cNvCxnSpPr>
            <a:stCxn id="22" idx="3"/>
            <a:endCxn id="76" idx="1"/>
          </p:cNvCxnSpPr>
          <p:nvPr/>
        </p:nvCxnSpPr>
        <p:spPr>
          <a:xfrm>
            <a:off x="3267063" y="3944514"/>
            <a:ext cx="955726" cy="216332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36" name="Straight Arrow Connector 135"/>
          <p:cNvCxnSpPr>
            <a:stCxn id="24" idx="3"/>
            <a:endCxn id="76" idx="1"/>
          </p:cNvCxnSpPr>
          <p:nvPr/>
        </p:nvCxnSpPr>
        <p:spPr>
          <a:xfrm>
            <a:off x="3275254" y="4167474"/>
            <a:ext cx="947535" cy="194036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a:stCxn id="25" idx="3"/>
            <a:endCxn id="76" idx="1"/>
          </p:cNvCxnSpPr>
          <p:nvPr/>
        </p:nvCxnSpPr>
        <p:spPr>
          <a:xfrm>
            <a:off x="3268789" y="4409174"/>
            <a:ext cx="954000" cy="169866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42" name="Straight Arrow Connector 141"/>
          <p:cNvCxnSpPr>
            <a:stCxn id="28" idx="3"/>
            <a:endCxn id="76" idx="1"/>
          </p:cNvCxnSpPr>
          <p:nvPr/>
        </p:nvCxnSpPr>
        <p:spPr>
          <a:xfrm>
            <a:off x="3279887" y="4613394"/>
            <a:ext cx="942902" cy="149444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sp>
        <p:nvSpPr>
          <p:cNvPr id="157" name="Rectangle 156"/>
          <p:cNvSpPr/>
          <p:nvPr/>
        </p:nvSpPr>
        <p:spPr>
          <a:xfrm>
            <a:off x="6593840" y="1881058"/>
            <a:ext cx="833120" cy="4801315"/>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162" name="TextBox 161"/>
          <p:cNvSpPr txBox="1"/>
          <p:nvPr/>
        </p:nvSpPr>
        <p:spPr>
          <a:xfrm>
            <a:off x="1981200" y="1532046"/>
            <a:ext cx="736099" cy="369332"/>
          </a:xfrm>
          <a:prstGeom prst="rect">
            <a:avLst/>
          </a:prstGeom>
          <a:noFill/>
        </p:spPr>
        <p:txBody>
          <a:bodyPr wrap="none" rtlCol="0">
            <a:spAutoFit/>
          </a:bodyPr>
          <a:lstStyle/>
          <a:p>
            <a:r>
              <a:rPr lang="en-US" dirty="0" smtClean="0">
                <a:solidFill>
                  <a:srgbClr val="000000"/>
                </a:solidFill>
                <a:latin typeface="Times New Roman"/>
                <a:ea typeface="+mn-ea"/>
                <a:cs typeface="Times New Roman"/>
              </a:rPr>
              <a:t>Step I</a:t>
            </a:r>
            <a:endParaRPr lang="en-US" dirty="0">
              <a:solidFill>
                <a:srgbClr val="000000"/>
              </a:solidFill>
              <a:latin typeface="Times New Roman"/>
              <a:ea typeface="+mn-ea"/>
              <a:cs typeface="Times New Roman"/>
            </a:endParaRPr>
          </a:p>
        </p:txBody>
      </p:sp>
      <p:sp>
        <p:nvSpPr>
          <p:cNvPr id="163" name="TextBox 162"/>
          <p:cNvSpPr txBox="1"/>
          <p:nvPr/>
        </p:nvSpPr>
        <p:spPr>
          <a:xfrm>
            <a:off x="4737587" y="1532046"/>
            <a:ext cx="806493" cy="369332"/>
          </a:xfrm>
          <a:prstGeom prst="rect">
            <a:avLst/>
          </a:prstGeom>
          <a:noFill/>
        </p:spPr>
        <p:txBody>
          <a:bodyPr wrap="none" rtlCol="0">
            <a:spAutoFit/>
          </a:bodyPr>
          <a:lstStyle/>
          <a:p>
            <a:r>
              <a:rPr lang="en-US" dirty="0" smtClean="0">
                <a:solidFill>
                  <a:srgbClr val="000000"/>
                </a:solidFill>
                <a:latin typeface="Times New Roman"/>
                <a:ea typeface="+mn-ea"/>
                <a:cs typeface="Times New Roman"/>
              </a:rPr>
              <a:t>Step II</a:t>
            </a:r>
            <a:endParaRPr lang="en-US" dirty="0">
              <a:solidFill>
                <a:srgbClr val="000000"/>
              </a:solidFill>
              <a:latin typeface="Times New Roman"/>
              <a:ea typeface="+mn-ea"/>
              <a:cs typeface="Times New Roman"/>
            </a:endParaRPr>
          </a:p>
        </p:txBody>
      </p:sp>
      <p:cxnSp>
        <p:nvCxnSpPr>
          <p:cNvPr id="164" name="Straight Arrow Connector 163"/>
          <p:cNvCxnSpPr>
            <a:stCxn id="56" idx="3"/>
          </p:cNvCxnSpPr>
          <p:nvPr/>
        </p:nvCxnSpPr>
        <p:spPr>
          <a:xfrm>
            <a:off x="6052293" y="2130133"/>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67" name="Straight Arrow Connector 166"/>
          <p:cNvCxnSpPr>
            <a:stCxn id="58" idx="3"/>
          </p:cNvCxnSpPr>
          <p:nvPr/>
        </p:nvCxnSpPr>
        <p:spPr>
          <a:xfrm>
            <a:off x="6060484" y="2353093"/>
            <a:ext cx="533356"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70" name="Straight Arrow Connector 169"/>
          <p:cNvCxnSpPr>
            <a:stCxn id="60" idx="3"/>
          </p:cNvCxnSpPr>
          <p:nvPr/>
        </p:nvCxnSpPr>
        <p:spPr>
          <a:xfrm>
            <a:off x="6051842" y="2576053"/>
            <a:ext cx="562318"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71" name="Straight Arrow Connector 170"/>
          <p:cNvCxnSpPr>
            <a:stCxn id="62" idx="3"/>
          </p:cNvCxnSpPr>
          <p:nvPr/>
        </p:nvCxnSpPr>
        <p:spPr>
          <a:xfrm>
            <a:off x="6065117" y="2799013"/>
            <a:ext cx="528723" cy="0"/>
          </a:xfrm>
          <a:prstGeom prst="straightConnector1">
            <a:avLst/>
          </a:prstGeom>
          <a:ln w="19050" cmpd="sng">
            <a:solidFill>
              <a:srgbClr val="FF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72" name="Straight Arrow Connector 171"/>
          <p:cNvCxnSpPr>
            <a:stCxn id="67" idx="3"/>
          </p:cNvCxnSpPr>
          <p:nvPr/>
        </p:nvCxnSpPr>
        <p:spPr>
          <a:xfrm>
            <a:off x="6052293" y="394451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87" name="Straight Arrow Connector 186"/>
          <p:cNvCxnSpPr/>
          <p:nvPr/>
        </p:nvCxnSpPr>
        <p:spPr>
          <a:xfrm>
            <a:off x="6062453" y="417819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88" name="Straight Arrow Connector 187"/>
          <p:cNvCxnSpPr/>
          <p:nvPr/>
        </p:nvCxnSpPr>
        <p:spPr>
          <a:xfrm>
            <a:off x="6062453" y="441187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89" name="Straight Arrow Connector 188"/>
          <p:cNvCxnSpPr/>
          <p:nvPr/>
        </p:nvCxnSpPr>
        <p:spPr>
          <a:xfrm>
            <a:off x="6062453" y="463539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90" name="Straight Arrow Connector 189"/>
          <p:cNvCxnSpPr/>
          <p:nvPr/>
        </p:nvCxnSpPr>
        <p:spPr>
          <a:xfrm>
            <a:off x="6062453" y="577331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a:off x="6072613" y="600699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92" name="Straight Arrow Connector 191"/>
          <p:cNvCxnSpPr/>
          <p:nvPr/>
        </p:nvCxnSpPr>
        <p:spPr>
          <a:xfrm>
            <a:off x="6072613" y="624067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193" name="Straight Arrow Connector 192"/>
          <p:cNvCxnSpPr/>
          <p:nvPr/>
        </p:nvCxnSpPr>
        <p:spPr>
          <a:xfrm>
            <a:off x="6072613" y="6464194"/>
            <a:ext cx="541547" cy="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200" name="Straight Arrow Connector 199"/>
          <p:cNvCxnSpPr/>
          <p:nvPr/>
        </p:nvCxnSpPr>
        <p:spPr>
          <a:xfrm flipV="1">
            <a:off x="7426960" y="2021874"/>
            <a:ext cx="375920" cy="777139"/>
          </a:xfrm>
          <a:prstGeom prst="straightConnector1">
            <a:avLst/>
          </a:prstGeom>
          <a:ln w="19050" cmpd="sng">
            <a:solidFill>
              <a:srgbClr val="FF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204" name="Straight Arrow Connector 203"/>
          <p:cNvCxnSpPr/>
          <p:nvPr/>
        </p:nvCxnSpPr>
        <p:spPr>
          <a:xfrm>
            <a:off x="7426960" y="2130133"/>
            <a:ext cx="375920" cy="22296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207" name="Straight Arrow Connector 206"/>
          <p:cNvCxnSpPr/>
          <p:nvPr/>
        </p:nvCxnSpPr>
        <p:spPr>
          <a:xfrm flipV="1">
            <a:off x="7426960" y="2576053"/>
            <a:ext cx="375920" cy="1368462"/>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210" name="Straight Arrow Connector 209"/>
          <p:cNvCxnSpPr/>
          <p:nvPr/>
        </p:nvCxnSpPr>
        <p:spPr>
          <a:xfrm>
            <a:off x="7426960" y="2353093"/>
            <a:ext cx="375920" cy="582690"/>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213" name="Straight Arrow Connector 212"/>
          <p:cNvCxnSpPr/>
          <p:nvPr/>
        </p:nvCxnSpPr>
        <p:spPr>
          <a:xfrm>
            <a:off x="7426960" y="2576053"/>
            <a:ext cx="375920" cy="959627"/>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216" name="Straight Arrow Connector 215"/>
          <p:cNvCxnSpPr/>
          <p:nvPr/>
        </p:nvCxnSpPr>
        <p:spPr>
          <a:xfrm flipV="1">
            <a:off x="7426960" y="3190240"/>
            <a:ext cx="375920" cy="959074"/>
          </a:xfrm>
          <a:prstGeom prst="straightConnector1">
            <a:avLst/>
          </a:prstGeom>
          <a:ln w="19050" cmpd="sng">
            <a:solidFill>
              <a:srgbClr val="000000"/>
            </a:solidFill>
            <a:tailEnd type="stealth" w="lg" len="lg"/>
          </a:ln>
        </p:spPr>
        <p:style>
          <a:lnRef idx="2">
            <a:schemeClr val="accent1"/>
          </a:lnRef>
          <a:fillRef idx="0">
            <a:schemeClr val="accent1"/>
          </a:fillRef>
          <a:effectRef idx="1">
            <a:schemeClr val="accent1"/>
          </a:effectRef>
          <a:fontRef idx="minor">
            <a:schemeClr val="tx1"/>
          </a:fontRef>
        </p:style>
      </p:cxnSp>
      <p:sp>
        <p:nvSpPr>
          <p:cNvPr id="220" name="Rectangle 219"/>
          <p:cNvSpPr/>
          <p:nvPr/>
        </p:nvSpPr>
        <p:spPr>
          <a:xfrm>
            <a:off x="101600" y="1259038"/>
            <a:ext cx="8961120" cy="5538002"/>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sp>
        <p:nvSpPr>
          <p:cNvPr id="221" name="TextBox 220"/>
          <p:cNvSpPr txBox="1"/>
          <p:nvPr/>
        </p:nvSpPr>
        <p:spPr>
          <a:xfrm>
            <a:off x="147859" y="1316900"/>
            <a:ext cx="1423361" cy="369332"/>
          </a:xfrm>
          <a:prstGeom prst="rect">
            <a:avLst/>
          </a:prstGeom>
          <a:noFill/>
        </p:spPr>
        <p:txBody>
          <a:bodyPr wrap="none" rtlCol="0">
            <a:spAutoFit/>
          </a:bodyPr>
          <a:lstStyle/>
          <a:p>
            <a:r>
              <a:rPr lang="en-US" dirty="0" smtClean="0">
                <a:solidFill>
                  <a:srgbClr val="000000"/>
                </a:solidFill>
                <a:latin typeface="Times New Roman"/>
                <a:ea typeface="+mn-ea"/>
                <a:cs typeface="Times New Roman"/>
              </a:rPr>
              <a:t>TACC/SDSC</a:t>
            </a:r>
            <a:endParaRPr lang="en-US" dirty="0">
              <a:solidFill>
                <a:srgbClr val="000000"/>
              </a:solidFill>
              <a:latin typeface="Times New Roman"/>
              <a:ea typeface="+mn-ea"/>
              <a:cs typeface="Times New Roman"/>
            </a:endParaRPr>
          </a:p>
        </p:txBody>
      </p:sp>
      <p:sp>
        <p:nvSpPr>
          <p:cNvPr id="222" name="TextBox 221"/>
          <p:cNvSpPr txBox="1"/>
          <p:nvPr/>
        </p:nvSpPr>
        <p:spPr>
          <a:xfrm>
            <a:off x="8029427" y="1388020"/>
            <a:ext cx="671979" cy="369332"/>
          </a:xfrm>
          <a:prstGeom prst="rect">
            <a:avLst/>
          </a:prstGeom>
          <a:noFill/>
        </p:spPr>
        <p:txBody>
          <a:bodyPr wrap="none" rtlCol="0">
            <a:spAutoFit/>
          </a:bodyPr>
          <a:lstStyle/>
          <a:p>
            <a:r>
              <a:rPr lang="en-US" dirty="0" smtClean="0">
                <a:solidFill>
                  <a:srgbClr val="000000"/>
                </a:solidFill>
                <a:latin typeface="Times New Roman"/>
                <a:ea typeface="+mn-ea"/>
                <a:cs typeface="Times New Roman"/>
              </a:rPr>
              <a:t>Rank</a:t>
            </a:r>
            <a:endParaRPr lang="en-US" dirty="0">
              <a:solidFill>
                <a:srgbClr val="000000"/>
              </a:solidFill>
              <a:latin typeface="Times New Roman"/>
              <a:ea typeface="+mn-ea"/>
              <a:cs typeface="Times New Roman"/>
            </a:endParaRPr>
          </a:p>
        </p:txBody>
      </p:sp>
    </p:spTree>
    <p:extLst>
      <p:ext uri="{BB962C8B-B14F-4D97-AF65-F5344CB8AC3E}">
        <p14:creationId xmlns:p14="http://schemas.microsoft.com/office/powerpoint/2010/main" val="465114033"/>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4x3_Dell_PPTX_Template_BW1">
  <a:themeElements>
    <a:clrScheme name="Dell new">
      <a:dk1>
        <a:srgbClr val="000000"/>
      </a:dk1>
      <a:lt1>
        <a:srgbClr val="444444"/>
      </a:lt1>
      <a:dk2>
        <a:srgbClr val="0085C3"/>
      </a:dk2>
      <a:lt2>
        <a:srgbClr val="FFFFFF"/>
      </a:lt2>
      <a:accent1>
        <a:srgbClr val="B7295A"/>
      </a:accent1>
      <a:accent2>
        <a:srgbClr val="F2AF00"/>
      </a:accent2>
      <a:accent3>
        <a:srgbClr val="7AB800"/>
      </a:accent3>
      <a:accent4>
        <a:srgbClr val="AAAAAA"/>
      </a:accent4>
      <a:accent5>
        <a:srgbClr val="6E2585"/>
      </a:accent5>
      <a:accent6>
        <a:srgbClr val="3084B6"/>
      </a:accent6>
      <a:hlink>
        <a:srgbClr val="DC5034"/>
      </a:hlink>
      <a:folHlink>
        <a:srgbClr val="009BBB"/>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ll new">
        <a:dk1>
          <a:srgbClr val="000000"/>
        </a:dk1>
        <a:lt1>
          <a:srgbClr val="444444"/>
        </a:lt1>
        <a:dk2>
          <a:srgbClr val="0085C3"/>
        </a:dk2>
        <a:lt2>
          <a:srgbClr val="FFFFFF"/>
        </a:lt2>
        <a:accent1>
          <a:srgbClr val="B7295A"/>
        </a:accent1>
        <a:accent2>
          <a:srgbClr val="F2AF00"/>
        </a:accent2>
        <a:accent3>
          <a:srgbClr val="7AB800"/>
        </a:accent3>
        <a:accent4>
          <a:srgbClr val="AAAAAA"/>
        </a:accent4>
        <a:accent5>
          <a:srgbClr val="6E2585"/>
        </a:accent5>
        <a:accent6>
          <a:srgbClr val="3084B6"/>
        </a:accent6>
        <a:hlink>
          <a:srgbClr val="DC5034"/>
        </a:hlink>
        <a:folHlink>
          <a:srgbClr val="D42E12"/>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4x3_Dell_PPTX_Template_BW1">
  <a:themeElements>
    <a:clrScheme name="Dell new">
      <a:dk1>
        <a:srgbClr val="000000"/>
      </a:dk1>
      <a:lt1>
        <a:srgbClr val="444444"/>
      </a:lt1>
      <a:dk2>
        <a:srgbClr val="0085C3"/>
      </a:dk2>
      <a:lt2>
        <a:srgbClr val="FFFFFF"/>
      </a:lt2>
      <a:accent1>
        <a:srgbClr val="B7295A"/>
      </a:accent1>
      <a:accent2>
        <a:srgbClr val="F2AF00"/>
      </a:accent2>
      <a:accent3>
        <a:srgbClr val="7AB800"/>
      </a:accent3>
      <a:accent4>
        <a:srgbClr val="AAAAAA"/>
      </a:accent4>
      <a:accent5>
        <a:srgbClr val="6E2585"/>
      </a:accent5>
      <a:accent6>
        <a:srgbClr val="3084B6"/>
      </a:accent6>
      <a:hlink>
        <a:srgbClr val="DC5034"/>
      </a:hlink>
      <a:folHlink>
        <a:srgbClr val="009BBB"/>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ll new">
        <a:dk1>
          <a:srgbClr val="000000"/>
        </a:dk1>
        <a:lt1>
          <a:srgbClr val="444444"/>
        </a:lt1>
        <a:dk2>
          <a:srgbClr val="0085C3"/>
        </a:dk2>
        <a:lt2>
          <a:srgbClr val="FFFFFF"/>
        </a:lt2>
        <a:accent1>
          <a:srgbClr val="B7295A"/>
        </a:accent1>
        <a:accent2>
          <a:srgbClr val="F2AF00"/>
        </a:accent2>
        <a:accent3>
          <a:srgbClr val="7AB800"/>
        </a:accent3>
        <a:accent4>
          <a:srgbClr val="AAAAAA"/>
        </a:accent4>
        <a:accent5>
          <a:srgbClr val="6E2585"/>
        </a:accent5>
        <a:accent6>
          <a:srgbClr val="3084B6"/>
        </a:accent6>
        <a:hlink>
          <a:srgbClr val="DC5034"/>
        </a:hlink>
        <a:folHlink>
          <a:srgbClr val="D42E12"/>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Blank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_4x3_Dell_PPTX_Template_BW1">
  <a:themeElements>
    <a:clrScheme name="Dell new">
      <a:dk1>
        <a:srgbClr val="000000"/>
      </a:dk1>
      <a:lt1>
        <a:srgbClr val="444444"/>
      </a:lt1>
      <a:dk2>
        <a:srgbClr val="0085C3"/>
      </a:dk2>
      <a:lt2>
        <a:srgbClr val="FFFFFF"/>
      </a:lt2>
      <a:accent1>
        <a:srgbClr val="B7295A"/>
      </a:accent1>
      <a:accent2>
        <a:srgbClr val="F2AF00"/>
      </a:accent2>
      <a:accent3>
        <a:srgbClr val="7AB800"/>
      </a:accent3>
      <a:accent4>
        <a:srgbClr val="AAAAAA"/>
      </a:accent4>
      <a:accent5>
        <a:srgbClr val="6E2585"/>
      </a:accent5>
      <a:accent6>
        <a:srgbClr val="3084B6"/>
      </a:accent6>
      <a:hlink>
        <a:srgbClr val="DC5034"/>
      </a:hlink>
      <a:folHlink>
        <a:srgbClr val="009BBB"/>
      </a:folHlink>
    </a:clrScheme>
    <a:fontScheme name="Dell TTF">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ll new">
        <a:dk1>
          <a:srgbClr val="000000"/>
        </a:dk1>
        <a:lt1>
          <a:srgbClr val="444444"/>
        </a:lt1>
        <a:dk2>
          <a:srgbClr val="0085C3"/>
        </a:dk2>
        <a:lt2>
          <a:srgbClr val="FFFFFF"/>
        </a:lt2>
        <a:accent1>
          <a:srgbClr val="B7295A"/>
        </a:accent1>
        <a:accent2>
          <a:srgbClr val="F2AF00"/>
        </a:accent2>
        <a:accent3>
          <a:srgbClr val="7AB800"/>
        </a:accent3>
        <a:accent4>
          <a:srgbClr val="AAAAAA"/>
        </a:accent4>
        <a:accent5>
          <a:srgbClr val="6E2585"/>
        </a:accent5>
        <a:accent6>
          <a:srgbClr val="3084B6"/>
        </a:accent6>
        <a:hlink>
          <a:srgbClr val="DC5034"/>
        </a:hlink>
        <a:folHlink>
          <a:srgbClr val="D42E12"/>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JCVI_PowerPoint">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HRSAWhiteAccessibleVersio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Unicode MS"/>
        <a:ea typeface=""/>
        <a:cs typeface=""/>
      </a:majorFont>
      <a:minorFont>
        <a:latin typeface="Arial Unicode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7.xml><?xml version="1.0" encoding="utf-8"?>
<a:theme xmlns:a="http://schemas.openxmlformats.org/drawingml/2006/main" name="4_iom_newiompowerpointtemplate">
  <a:themeElements>
    <a:clrScheme name="iom_newiompowerpoin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om_newiompowerpoin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om_newiompowerpoin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om_newiompowerpoin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om_newiompowerpoin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om_newiompowerpoin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om_newiompowerpoin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om_newiompowerpoin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om_newiompowerpoin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om_newiompowerpoin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om_newiompowerpoin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om_newiompowerpoin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om_newiompowerpoin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om_newiompowerpoin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UYG_Dickinson">
  <a:themeElements>
    <a:clrScheme name="Illumina Colors">
      <a:dk1>
        <a:srgbClr val="4D4D4F"/>
      </a:dk1>
      <a:lt1>
        <a:srgbClr val="FFFFFF"/>
      </a:lt1>
      <a:dk2>
        <a:srgbClr val="4D4D4F"/>
      </a:dk2>
      <a:lt2>
        <a:srgbClr val="BBBBBB"/>
      </a:lt2>
      <a:accent1>
        <a:srgbClr val="AD73AC"/>
      </a:accent1>
      <a:accent2>
        <a:srgbClr val="7CA8D4"/>
      </a:accent2>
      <a:accent3>
        <a:srgbClr val="B9C980"/>
      </a:accent3>
      <a:accent4>
        <a:srgbClr val="D04C4F"/>
      </a:accent4>
      <a:accent5>
        <a:srgbClr val="D3BCD2"/>
      </a:accent5>
      <a:accent6>
        <a:srgbClr val="A9C1D9"/>
      </a:accent6>
      <a:hlink>
        <a:srgbClr val="B9C980"/>
      </a:hlink>
      <a:folHlink>
        <a:srgbClr val="7CA8D4"/>
      </a:folHlink>
    </a:clrScheme>
    <a:fontScheme name="2_IlluminaTemplateEXTERNAL01_0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Illumina Colors">
        <a:dk1>
          <a:srgbClr val="4D4D4F"/>
        </a:dk1>
        <a:lt1>
          <a:srgbClr val="FFFFFF"/>
        </a:lt1>
        <a:dk2>
          <a:srgbClr val="4D4D4F"/>
        </a:dk2>
        <a:lt2>
          <a:srgbClr val="BBBBBB"/>
        </a:lt2>
        <a:accent1>
          <a:srgbClr val="AD73AC"/>
        </a:accent1>
        <a:accent2>
          <a:srgbClr val="7CA8D4"/>
        </a:accent2>
        <a:accent3>
          <a:srgbClr val="B9C980"/>
        </a:accent3>
        <a:accent4>
          <a:srgbClr val="D04C4F"/>
        </a:accent4>
        <a:accent5>
          <a:srgbClr val="D3BCD2"/>
        </a:accent5>
        <a:accent6>
          <a:srgbClr val="A9C1D9"/>
        </a:accent6>
        <a:hlink>
          <a:srgbClr val="B9C980"/>
        </a:hlink>
        <a:folHlink>
          <a:srgbClr val="7CA8D4"/>
        </a:folHlink>
      </a:clrScheme>
      <a:clrMap bg1="lt1" tx1="dk1" bg2="lt2" tx2="dk2" accent1="accent1" accent2="accent2" accent3="accent3" accent4="accent4" accent5="accent5" accent6="accent6" hlink="hlink" folHlink="folHlink"/>
    </a:extraClrScheme>
    <a:extraClrScheme>
      <a:clrScheme name="Illumina Colors">
        <a:dk1>
          <a:srgbClr val="4D4D4F"/>
        </a:dk1>
        <a:lt1>
          <a:srgbClr val="FFFFFF"/>
        </a:lt1>
        <a:dk2>
          <a:srgbClr val="4D4D4F"/>
        </a:dk2>
        <a:lt2>
          <a:srgbClr val="BBBBBB"/>
        </a:lt2>
        <a:accent1>
          <a:srgbClr val="AD73AC"/>
        </a:accent1>
        <a:accent2>
          <a:srgbClr val="7CA8D4"/>
        </a:accent2>
        <a:accent3>
          <a:srgbClr val="B9C980"/>
        </a:accent3>
        <a:accent4>
          <a:srgbClr val="D04C4F"/>
        </a:accent4>
        <a:accent5>
          <a:srgbClr val="D3BCD2"/>
        </a:accent5>
        <a:accent6>
          <a:srgbClr val="A9C1D9"/>
        </a:accent6>
        <a:hlink>
          <a:srgbClr val="B9C980"/>
        </a:hlink>
        <a:folHlink>
          <a:srgbClr val="7CA8D4"/>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9546</TotalTime>
  <Words>4259</Words>
  <Application>Microsoft Macintosh PowerPoint</Application>
  <PresentationFormat>On-screen Show (4:3)</PresentationFormat>
  <Paragraphs>819</Paragraphs>
  <Slides>59</Slides>
  <Notes>15</Notes>
  <HiddenSlides>0</HiddenSlides>
  <MMClips>0</MMClips>
  <ScaleCrop>false</ScaleCrop>
  <HeadingPairs>
    <vt:vector size="6" baseType="variant">
      <vt:variant>
        <vt:lpstr>Theme</vt:lpstr>
      </vt:variant>
      <vt:variant>
        <vt:i4>19</vt:i4>
      </vt:variant>
      <vt:variant>
        <vt:lpstr>Embedded OLE Servers</vt:lpstr>
      </vt:variant>
      <vt:variant>
        <vt:i4>1</vt:i4>
      </vt:variant>
      <vt:variant>
        <vt:lpstr>Slide Titles</vt:lpstr>
      </vt:variant>
      <vt:variant>
        <vt:i4>59</vt:i4>
      </vt:variant>
    </vt:vector>
  </HeadingPairs>
  <TitlesOfParts>
    <vt:vector size="79" baseType="lpstr">
      <vt:lpstr>Office Theme</vt:lpstr>
      <vt:lpstr>3_Office Theme</vt:lpstr>
      <vt:lpstr>Perception</vt:lpstr>
      <vt:lpstr>1_Default Design</vt:lpstr>
      <vt:lpstr>2_HRSAWhiteAccessibleVersion</vt:lpstr>
      <vt:lpstr>Origin</vt:lpstr>
      <vt:lpstr>4_iom_newiompowerpointtemplate</vt:lpstr>
      <vt:lpstr>2_Technic</vt:lpstr>
      <vt:lpstr>UYG_Dickinson</vt:lpstr>
      <vt:lpstr>1_Office Theme</vt:lpstr>
      <vt:lpstr>4x3_Dell_PPTX_Template_BW1</vt:lpstr>
      <vt:lpstr>2_4x3_Dell_PPTX_Template_BW1</vt:lpstr>
      <vt:lpstr>1_Blank Presentation</vt:lpstr>
      <vt:lpstr>2_Office Theme</vt:lpstr>
      <vt:lpstr>1_4x3_Dell_PPTX_Template_BW1</vt:lpstr>
      <vt:lpstr>4_Office Theme</vt:lpstr>
      <vt:lpstr>JCVI_PowerPoint</vt:lpstr>
      <vt:lpstr>5_Office Theme</vt:lpstr>
      <vt:lpstr>6_Office Theme</vt:lpstr>
      <vt:lpstr>Photo Editor Photo</vt:lpstr>
      <vt:lpstr>PowerPoint Presentation</vt:lpstr>
      <vt:lpstr>PowerPoint Presentation</vt:lpstr>
      <vt:lpstr>PowerPoint Presentation</vt:lpstr>
      <vt:lpstr>PowerPoint Presentation</vt:lpstr>
      <vt:lpstr>PowerPoint Presentation</vt:lpstr>
      <vt:lpstr>Areas of Scientific Focus</vt:lpstr>
      <vt:lpstr>Metagenomics</vt:lpstr>
      <vt:lpstr>Portals, but no standards</vt:lpstr>
      <vt:lpstr>Data-driven Analysis Pipeline Optimization</vt:lpstr>
      <vt:lpstr>What does XSEDE need to focus on in the next 3-5 years to advance developments and discoveries in the area of bio/life sciences</vt:lpstr>
      <vt:lpstr>PowerPoint Presentation</vt:lpstr>
      <vt:lpstr>Illumina</vt:lpstr>
      <vt:lpstr>BaseSpace</vt:lpstr>
      <vt:lpstr>Killer Apps</vt:lpstr>
      <vt:lpstr>https://developer.basespace.illumina.com/</vt:lpstr>
      <vt:lpstr>My Wish List</vt:lpstr>
      <vt:lpstr>PowerPoint Presentation</vt:lpstr>
      <vt:lpstr>What Happens If You Re-Think Healthcare?</vt:lpstr>
      <vt:lpstr>PowerPoint Presentation</vt:lpstr>
      <vt:lpstr>The Body as a Source of Big Data</vt:lpstr>
      <vt:lpstr>Early Medical Self Management Device</vt:lpstr>
      <vt:lpstr>PowerPoint Presentation</vt:lpstr>
      <vt:lpstr>PowerPoint Presentation</vt:lpstr>
      <vt:lpstr>PowerPoint Presentation</vt:lpstr>
      <vt:lpstr>PowerPoint Presentation</vt:lpstr>
      <vt:lpstr>PowerPoint Presentation</vt:lpstr>
      <vt:lpstr>Darryl León, Ph.D.</vt:lpstr>
      <vt:lpstr>My Role</vt:lpstr>
      <vt:lpstr>NGS Data Volume and Analysis Complexity</vt:lpstr>
      <vt:lpstr>Industry needs from the research community</vt:lpstr>
      <vt:lpstr>PowerPoint Presentation</vt:lpstr>
      <vt:lpstr>HPC Solutions for Life Science Research</vt:lpstr>
      <vt:lpstr>Applying Precision Treatments for Pediatric Cancer</vt:lpstr>
      <vt:lpstr>Existing Workflow</vt:lpstr>
      <vt:lpstr>Genomics Data Processing Pipeline</vt:lpstr>
      <vt:lpstr>The SANGER Solution: Overview</vt:lpstr>
      <vt:lpstr> Challenges</vt:lpstr>
      <vt:lpstr>PowerPoint Presentation</vt:lpstr>
      <vt:lpstr>PowerPoint Presentation</vt:lpstr>
      <vt:lpstr>Chromosomes, Genes, Proteins, and Polymorphism</vt:lpstr>
      <vt:lpstr>PowerPoint Presentation</vt:lpstr>
      <vt:lpstr>PowerPoint Presentation</vt:lpstr>
      <vt:lpstr>PowerPoint Presentation</vt:lpstr>
      <vt:lpstr>PowerPoint Presentation</vt:lpstr>
      <vt:lpstr>PowerPoint Presentation</vt:lpstr>
      <vt:lpstr> Searching for Disease-Associated Variants in Populations</vt:lpstr>
      <vt:lpstr>PowerPoint Presentation</vt:lpstr>
      <vt:lpstr>   “Zooming Out”   Bringing Behavioral, Social and Environmental Data Into the Mix  </vt:lpstr>
      <vt:lpstr>The Exposome</vt:lpstr>
      <vt:lpstr>PowerPoint Presentation</vt:lpstr>
      <vt:lpstr>  PALMS Devices</vt:lpstr>
      <vt:lpstr>Constructs a detailed picture of a day,  a week, or longer periods of time… </vt:lpstr>
      <vt:lpstr>PALMS Users Worldwide</vt:lpstr>
      <vt:lpstr>CitiSense</vt:lpstr>
      <vt:lpstr>Participatory Sensing of the Environment</vt:lpstr>
      <vt:lpstr>Multiple sources of health-relevant data</vt:lpstr>
      <vt:lpstr>DELPHI: The Goal</vt:lpstr>
      <vt:lpstr>DELPHI: System Architecture</vt:lpstr>
      <vt:lpstr>PowerPoint Presentation</vt:lpstr>
    </vt:vector>
  </TitlesOfParts>
  <Company>UCSD CWPHS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PALMS NIH Demo Aug 2010</dc:title>
  <dc:creator>Fred Raab</dc:creator>
  <cp:lastModifiedBy>Kevin Patrick</cp:lastModifiedBy>
  <cp:revision>1429</cp:revision>
  <dcterms:created xsi:type="dcterms:W3CDTF">2010-08-06T18:46:56Z</dcterms:created>
  <dcterms:modified xsi:type="dcterms:W3CDTF">2013-07-24T16:26:34Z</dcterms:modified>
</cp:coreProperties>
</file>